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layout12.xml" ContentType="application/vnd.openxmlformats-officedocument.drawingml.diagramLayout+xml"/>
  <Override PartName="/ppt/diagrams/colors1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59" r:id="rId5"/>
    <p:sldId id="263" r:id="rId6"/>
    <p:sldId id="260" r:id="rId7"/>
    <p:sldId id="265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E8ECAD-CB96-49EC-9601-72F5AD256C60}" type="doc">
      <dgm:prSet loTypeId="urn:microsoft.com/office/officeart/2005/8/layout/vList4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9F20757-2CAD-4A43-B4F7-750499DCE838}">
      <dgm:prSet phldrT="[Tekst]" custT="1"/>
      <dgm:spPr/>
      <dgm:t>
        <a:bodyPr/>
        <a:lstStyle/>
        <a:p>
          <a:r>
            <a:rPr lang="pl-PL" sz="2800" b="1" dirty="0" smtClean="0">
              <a:solidFill>
                <a:schemeClr val="bg1"/>
              </a:solidFill>
            </a:rPr>
            <a:t>1. Program szkolenia siatkarza</a:t>
          </a:r>
          <a:endParaRPr lang="pl-PL" sz="2800" dirty="0">
            <a:solidFill>
              <a:schemeClr val="bg1"/>
            </a:solidFill>
          </a:endParaRPr>
        </a:p>
      </dgm:t>
    </dgm:pt>
    <dgm:pt modelId="{5EA2F7AB-1017-476B-B07D-81C69EF9A3B7}" type="parTrans" cxnId="{C83390C4-3A78-4340-9660-EB6F17AC3148}">
      <dgm:prSet/>
      <dgm:spPr/>
      <dgm:t>
        <a:bodyPr/>
        <a:lstStyle/>
        <a:p>
          <a:endParaRPr lang="pl-PL"/>
        </a:p>
      </dgm:t>
    </dgm:pt>
    <dgm:pt modelId="{C4F27DAC-EB77-40B1-AEB7-BEDE2A4D29D9}" type="sibTrans" cxnId="{C83390C4-3A78-4340-9660-EB6F17AC3148}">
      <dgm:prSet/>
      <dgm:spPr/>
      <dgm:t>
        <a:bodyPr/>
        <a:lstStyle/>
        <a:p>
          <a:endParaRPr lang="pl-PL"/>
        </a:p>
      </dgm:t>
    </dgm:pt>
    <dgm:pt modelId="{3EA218AF-1D6F-433D-AAC3-78C22AE97A4E}">
      <dgm:prSet phldrT="[Tekst]" custT="1"/>
      <dgm:spPr/>
      <dgm:t>
        <a:bodyPr/>
        <a:lstStyle/>
        <a:p>
          <a:r>
            <a:rPr lang="pl-PL" sz="2800" b="1" dirty="0" smtClean="0">
              <a:solidFill>
                <a:schemeClr val="bg1"/>
              </a:solidFill>
            </a:rPr>
            <a:t>2. System kształcenia zawodowego</a:t>
          </a:r>
        </a:p>
        <a:p>
          <a:r>
            <a:rPr lang="pl-PL" sz="2400" b="1" i="1" dirty="0" smtClean="0">
              <a:solidFill>
                <a:schemeClr val="tx1"/>
              </a:solidFill>
            </a:rPr>
            <a:t>Programy kursów modelowych</a:t>
          </a:r>
          <a:endParaRPr lang="pl-PL" sz="2400" i="1" dirty="0">
            <a:solidFill>
              <a:schemeClr val="tx1"/>
            </a:solidFill>
          </a:endParaRPr>
        </a:p>
      </dgm:t>
    </dgm:pt>
    <dgm:pt modelId="{3D0D76D7-49B5-4D2F-BD70-F21076607449}" type="parTrans" cxnId="{C2D4AF27-E377-4076-A868-0558F5AF1CEE}">
      <dgm:prSet/>
      <dgm:spPr/>
      <dgm:t>
        <a:bodyPr/>
        <a:lstStyle/>
        <a:p>
          <a:endParaRPr lang="pl-PL"/>
        </a:p>
      </dgm:t>
    </dgm:pt>
    <dgm:pt modelId="{A524A71F-1A97-4B57-94DD-4F06C654649C}" type="sibTrans" cxnId="{C2D4AF27-E377-4076-A868-0558F5AF1CEE}">
      <dgm:prSet/>
      <dgm:spPr/>
      <dgm:t>
        <a:bodyPr/>
        <a:lstStyle/>
        <a:p>
          <a:endParaRPr lang="pl-PL"/>
        </a:p>
      </dgm:t>
    </dgm:pt>
    <dgm:pt modelId="{8A18A6E4-3511-47D0-BF0A-8921A5683DA1}">
      <dgm:prSet phldrT="[Tekst]" custT="1"/>
      <dgm:spPr/>
      <dgm:t>
        <a:bodyPr/>
        <a:lstStyle/>
        <a:p>
          <a:r>
            <a:rPr lang="pl-PL" sz="2800" b="1" dirty="0" smtClean="0">
              <a:solidFill>
                <a:schemeClr val="bg1"/>
              </a:solidFill>
            </a:rPr>
            <a:t>3. System doskonalenia zawodowego </a:t>
          </a:r>
          <a:r>
            <a:rPr lang="pl-PL" sz="2400" b="1" dirty="0" smtClean="0">
              <a:solidFill>
                <a:schemeClr val="bg1"/>
              </a:solidFill>
            </a:rPr>
            <a:t>oparty na systemie przyznawania licencji </a:t>
          </a:r>
        </a:p>
        <a:p>
          <a:r>
            <a:rPr lang="pl-PL" sz="2400" b="1" i="1" dirty="0" smtClean="0">
              <a:solidFill>
                <a:schemeClr val="tx1"/>
              </a:solidFill>
            </a:rPr>
            <a:t>Konferencje/kursy dokształcające.</a:t>
          </a:r>
          <a:endParaRPr lang="pl-PL" sz="2400" i="1" dirty="0">
            <a:solidFill>
              <a:schemeClr val="tx1"/>
            </a:solidFill>
          </a:endParaRPr>
        </a:p>
      </dgm:t>
    </dgm:pt>
    <dgm:pt modelId="{DAC0A062-D201-4869-8AF5-1FA390A4CEB3}" type="parTrans" cxnId="{5950B343-B6C1-4498-B0C9-B44FC37A77AB}">
      <dgm:prSet/>
      <dgm:spPr/>
      <dgm:t>
        <a:bodyPr/>
        <a:lstStyle/>
        <a:p>
          <a:endParaRPr lang="pl-PL"/>
        </a:p>
      </dgm:t>
    </dgm:pt>
    <dgm:pt modelId="{0EDDADE9-EE0E-4E75-A2BF-D6704747BD1E}" type="sibTrans" cxnId="{5950B343-B6C1-4498-B0C9-B44FC37A77AB}">
      <dgm:prSet/>
      <dgm:spPr/>
      <dgm:t>
        <a:bodyPr/>
        <a:lstStyle/>
        <a:p>
          <a:endParaRPr lang="pl-PL"/>
        </a:p>
      </dgm:t>
    </dgm:pt>
    <dgm:pt modelId="{8B923B9D-4A85-4E95-934D-D5B51DA0A272}">
      <dgm:prSet/>
      <dgm:spPr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 algn="l"/>
          <a:r>
            <a:rPr lang="pl-PL" b="0" dirty="0" smtClean="0">
              <a:solidFill>
                <a:schemeClr val="tx1"/>
              </a:solidFill>
              <a:latin typeface="Arial Rounded MT Bold" pitchFamily="34" charset="0"/>
            </a:rPr>
            <a:t>KIERUNKI PRAC</a:t>
          </a:r>
        </a:p>
      </dgm:t>
    </dgm:pt>
    <dgm:pt modelId="{8A66C501-8370-4B95-B3AF-70A96C6124D0}" type="parTrans" cxnId="{257CC06E-BCA5-4233-95D4-2EA8597E7C64}">
      <dgm:prSet/>
      <dgm:spPr/>
      <dgm:t>
        <a:bodyPr/>
        <a:lstStyle/>
        <a:p>
          <a:endParaRPr lang="pl-PL"/>
        </a:p>
      </dgm:t>
    </dgm:pt>
    <dgm:pt modelId="{1A96B410-2206-4FC2-9AB2-F6BDFB702878}" type="sibTrans" cxnId="{257CC06E-BCA5-4233-95D4-2EA8597E7C64}">
      <dgm:prSet/>
      <dgm:spPr/>
      <dgm:t>
        <a:bodyPr/>
        <a:lstStyle/>
        <a:p>
          <a:endParaRPr lang="pl-PL"/>
        </a:p>
      </dgm:t>
    </dgm:pt>
    <dgm:pt modelId="{0B5B3DA1-838F-4BD8-B577-F651ECACA4CB}" type="pres">
      <dgm:prSet presAssocID="{91E8ECAD-CB96-49EC-9601-72F5AD256C6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A70139E-CCEA-4EFA-80DA-7918CF7A2DBD}" type="pres">
      <dgm:prSet presAssocID="{8B923B9D-4A85-4E95-934D-D5B51DA0A272}" presName="comp" presStyleCnt="0"/>
      <dgm:spPr/>
    </dgm:pt>
    <dgm:pt modelId="{1794E288-5F53-409E-B048-54759F8A4575}" type="pres">
      <dgm:prSet presAssocID="{8B923B9D-4A85-4E95-934D-D5B51DA0A272}" presName="box" presStyleLbl="node1" presStyleIdx="0" presStyleCnt="4" custScaleY="77957"/>
      <dgm:spPr/>
      <dgm:t>
        <a:bodyPr/>
        <a:lstStyle/>
        <a:p>
          <a:endParaRPr lang="pl-PL"/>
        </a:p>
      </dgm:t>
    </dgm:pt>
    <dgm:pt modelId="{CDD27BCE-BEA7-47A2-8565-51216BDFEAA8}" type="pres">
      <dgm:prSet presAssocID="{8B923B9D-4A85-4E95-934D-D5B51DA0A272}" presName="img" presStyleLbl="fgImgPlace1" presStyleIdx="0" presStyleCnt="4" custScaleX="66222" custScaleY="98410" custLinFactNeighborX="-15287" custLinFactNeighborY="561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pl-PL"/>
        </a:p>
      </dgm:t>
    </dgm:pt>
    <dgm:pt modelId="{B745EBD1-386E-4452-9589-F844D51E036B}" type="pres">
      <dgm:prSet presAssocID="{8B923B9D-4A85-4E95-934D-D5B51DA0A272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F186A88-A0D7-4CAF-82F2-E0EF0DB4E488}" type="pres">
      <dgm:prSet presAssocID="{1A96B410-2206-4FC2-9AB2-F6BDFB702878}" presName="spacer" presStyleCnt="0"/>
      <dgm:spPr/>
    </dgm:pt>
    <dgm:pt modelId="{9B783127-D8E7-4799-8BF6-4A4515FA03B5}" type="pres">
      <dgm:prSet presAssocID="{89F20757-2CAD-4A43-B4F7-750499DCE838}" presName="comp" presStyleCnt="0"/>
      <dgm:spPr/>
      <dgm:t>
        <a:bodyPr/>
        <a:lstStyle/>
        <a:p>
          <a:endParaRPr lang="pl-PL"/>
        </a:p>
      </dgm:t>
    </dgm:pt>
    <dgm:pt modelId="{2EE2D90B-4ADA-4CDB-B3CF-1B933D80F74D}" type="pres">
      <dgm:prSet presAssocID="{89F20757-2CAD-4A43-B4F7-750499DCE838}" presName="box" presStyleLbl="node1" presStyleIdx="1" presStyleCnt="4" custLinFactNeighborX="-348"/>
      <dgm:spPr/>
      <dgm:t>
        <a:bodyPr/>
        <a:lstStyle/>
        <a:p>
          <a:endParaRPr lang="pl-PL"/>
        </a:p>
      </dgm:t>
    </dgm:pt>
    <dgm:pt modelId="{6FBF64B0-2C31-4013-9F05-2AAFE12DD914}" type="pres">
      <dgm:prSet presAssocID="{89F20757-2CAD-4A43-B4F7-750499DCE838}" presName="img" presStyleLbl="fgImgPlace1" presStyleIdx="1" presStyleCnt="4" custScaleX="49593" custScaleY="59862" custLinFactNeighborX="-23007" custLinFactNeighborY="234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pl-PL"/>
        </a:p>
      </dgm:t>
    </dgm:pt>
    <dgm:pt modelId="{30144CB0-D9C0-4DCB-A02A-E22C2EA29050}" type="pres">
      <dgm:prSet presAssocID="{89F20757-2CAD-4A43-B4F7-750499DCE838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8F54027-1583-4282-8312-6912D22A1F28}" type="pres">
      <dgm:prSet presAssocID="{C4F27DAC-EB77-40B1-AEB7-BEDE2A4D29D9}" presName="spacer" presStyleCnt="0"/>
      <dgm:spPr/>
      <dgm:t>
        <a:bodyPr/>
        <a:lstStyle/>
        <a:p>
          <a:endParaRPr lang="pl-PL"/>
        </a:p>
      </dgm:t>
    </dgm:pt>
    <dgm:pt modelId="{660F0D9E-3738-46E7-8858-37F83CC3DCE3}" type="pres">
      <dgm:prSet presAssocID="{3EA218AF-1D6F-433D-AAC3-78C22AE97A4E}" presName="comp" presStyleCnt="0"/>
      <dgm:spPr/>
      <dgm:t>
        <a:bodyPr/>
        <a:lstStyle/>
        <a:p>
          <a:endParaRPr lang="pl-PL"/>
        </a:p>
      </dgm:t>
    </dgm:pt>
    <dgm:pt modelId="{38BF1FAA-ADF2-4244-B454-F77FE2EE6B0E}" type="pres">
      <dgm:prSet presAssocID="{3EA218AF-1D6F-433D-AAC3-78C22AE97A4E}" presName="box" presStyleLbl="node1" presStyleIdx="2" presStyleCnt="4"/>
      <dgm:spPr/>
      <dgm:t>
        <a:bodyPr/>
        <a:lstStyle/>
        <a:p>
          <a:endParaRPr lang="pl-PL"/>
        </a:p>
      </dgm:t>
    </dgm:pt>
    <dgm:pt modelId="{D19A6EEF-C617-4FD1-8249-A4839CC2FB05}" type="pres">
      <dgm:prSet presAssocID="{3EA218AF-1D6F-433D-AAC3-78C22AE97A4E}" presName="img" presStyleLbl="fgImgPlace1" presStyleIdx="2" presStyleCnt="4" custScaleX="49814" custScaleY="60306" custLinFactNeighborX="-21847" custLinFactNeighborY="0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pl-PL"/>
        </a:p>
      </dgm:t>
    </dgm:pt>
    <dgm:pt modelId="{17E9FE68-ECD1-48AE-8B9D-92DC6872D7D3}" type="pres">
      <dgm:prSet presAssocID="{3EA218AF-1D6F-433D-AAC3-78C22AE97A4E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AA5A377-288C-4C83-B0E7-713B2BAC0898}" type="pres">
      <dgm:prSet presAssocID="{A524A71F-1A97-4B57-94DD-4F06C654649C}" presName="spacer" presStyleCnt="0"/>
      <dgm:spPr/>
      <dgm:t>
        <a:bodyPr/>
        <a:lstStyle/>
        <a:p>
          <a:endParaRPr lang="pl-PL"/>
        </a:p>
      </dgm:t>
    </dgm:pt>
    <dgm:pt modelId="{9C7ED023-FBAE-428C-B038-8C5F3C75B83E}" type="pres">
      <dgm:prSet presAssocID="{8A18A6E4-3511-47D0-BF0A-8921A5683DA1}" presName="comp" presStyleCnt="0"/>
      <dgm:spPr/>
      <dgm:t>
        <a:bodyPr/>
        <a:lstStyle/>
        <a:p>
          <a:endParaRPr lang="pl-PL"/>
        </a:p>
      </dgm:t>
    </dgm:pt>
    <dgm:pt modelId="{E5CBDB18-99E9-4380-B5B7-00B0E1CA3052}" type="pres">
      <dgm:prSet presAssocID="{8A18A6E4-3511-47D0-BF0A-8921A5683DA1}" presName="box" presStyleLbl="node1" presStyleIdx="3" presStyleCnt="4" custLinFactNeighborX="-348" custLinFactNeighborY="-442"/>
      <dgm:spPr/>
      <dgm:t>
        <a:bodyPr/>
        <a:lstStyle/>
        <a:p>
          <a:endParaRPr lang="pl-PL"/>
        </a:p>
      </dgm:t>
    </dgm:pt>
    <dgm:pt modelId="{EC2D9558-9EEA-4F28-80BA-135802CF5142}" type="pres">
      <dgm:prSet presAssocID="{8A18A6E4-3511-47D0-BF0A-8921A5683DA1}" presName="img" presStyleLbl="fgImgPlace1" presStyleIdx="3" presStyleCnt="4" custScaleX="43337" custScaleY="65543" custLinFactNeighborX="-21847" custLinFactNeighborY="-340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pl-PL"/>
        </a:p>
      </dgm:t>
    </dgm:pt>
    <dgm:pt modelId="{AE8990D7-6ED4-4641-B65F-C3E5A847DC37}" type="pres">
      <dgm:prSet presAssocID="{8A18A6E4-3511-47D0-BF0A-8921A5683DA1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EEB54DB-303F-48EF-8B00-7DCD708B3F94}" type="presOf" srcId="{8B923B9D-4A85-4E95-934D-D5B51DA0A272}" destId="{1794E288-5F53-409E-B048-54759F8A4575}" srcOrd="0" destOrd="0" presId="urn:microsoft.com/office/officeart/2005/8/layout/vList4"/>
    <dgm:cxn modelId="{5950B343-B6C1-4498-B0C9-B44FC37A77AB}" srcId="{91E8ECAD-CB96-49EC-9601-72F5AD256C60}" destId="{8A18A6E4-3511-47D0-BF0A-8921A5683DA1}" srcOrd="3" destOrd="0" parTransId="{DAC0A062-D201-4869-8AF5-1FA390A4CEB3}" sibTransId="{0EDDADE9-EE0E-4E75-A2BF-D6704747BD1E}"/>
    <dgm:cxn modelId="{3994E584-0583-47D0-ACF9-655B9FA6EEB5}" type="presOf" srcId="{3EA218AF-1D6F-433D-AAC3-78C22AE97A4E}" destId="{17E9FE68-ECD1-48AE-8B9D-92DC6872D7D3}" srcOrd="1" destOrd="0" presId="urn:microsoft.com/office/officeart/2005/8/layout/vList4"/>
    <dgm:cxn modelId="{C83390C4-3A78-4340-9660-EB6F17AC3148}" srcId="{91E8ECAD-CB96-49EC-9601-72F5AD256C60}" destId="{89F20757-2CAD-4A43-B4F7-750499DCE838}" srcOrd="1" destOrd="0" parTransId="{5EA2F7AB-1017-476B-B07D-81C69EF9A3B7}" sibTransId="{C4F27DAC-EB77-40B1-AEB7-BEDE2A4D29D9}"/>
    <dgm:cxn modelId="{257CC06E-BCA5-4233-95D4-2EA8597E7C64}" srcId="{91E8ECAD-CB96-49EC-9601-72F5AD256C60}" destId="{8B923B9D-4A85-4E95-934D-D5B51DA0A272}" srcOrd="0" destOrd="0" parTransId="{8A66C501-8370-4B95-B3AF-70A96C6124D0}" sibTransId="{1A96B410-2206-4FC2-9AB2-F6BDFB702878}"/>
    <dgm:cxn modelId="{C2D4AF27-E377-4076-A868-0558F5AF1CEE}" srcId="{91E8ECAD-CB96-49EC-9601-72F5AD256C60}" destId="{3EA218AF-1D6F-433D-AAC3-78C22AE97A4E}" srcOrd="2" destOrd="0" parTransId="{3D0D76D7-49B5-4D2F-BD70-F21076607449}" sibTransId="{A524A71F-1A97-4B57-94DD-4F06C654649C}"/>
    <dgm:cxn modelId="{5729D210-63CA-47F8-89D7-39C49731ED32}" type="presOf" srcId="{8A18A6E4-3511-47D0-BF0A-8921A5683DA1}" destId="{E5CBDB18-99E9-4380-B5B7-00B0E1CA3052}" srcOrd="0" destOrd="0" presId="urn:microsoft.com/office/officeart/2005/8/layout/vList4"/>
    <dgm:cxn modelId="{40086849-1012-4394-A152-42377323440A}" type="presOf" srcId="{8A18A6E4-3511-47D0-BF0A-8921A5683DA1}" destId="{AE8990D7-6ED4-4641-B65F-C3E5A847DC37}" srcOrd="1" destOrd="0" presId="urn:microsoft.com/office/officeart/2005/8/layout/vList4"/>
    <dgm:cxn modelId="{AFCDF664-D489-4D8D-8BA7-933876CA7659}" type="presOf" srcId="{3EA218AF-1D6F-433D-AAC3-78C22AE97A4E}" destId="{38BF1FAA-ADF2-4244-B454-F77FE2EE6B0E}" srcOrd="0" destOrd="0" presId="urn:microsoft.com/office/officeart/2005/8/layout/vList4"/>
    <dgm:cxn modelId="{D6331F62-A74E-4AE1-9AED-9FE64DC1AC08}" type="presOf" srcId="{91E8ECAD-CB96-49EC-9601-72F5AD256C60}" destId="{0B5B3DA1-838F-4BD8-B577-F651ECACA4CB}" srcOrd="0" destOrd="0" presId="urn:microsoft.com/office/officeart/2005/8/layout/vList4"/>
    <dgm:cxn modelId="{4C88B041-B058-4904-BD61-3888B09B0E64}" type="presOf" srcId="{89F20757-2CAD-4A43-B4F7-750499DCE838}" destId="{30144CB0-D9C0-4DCB-A02A-E22C2EA29050}" srcOrd="1" destOrd="0" presId="urn:microsoft.com/office/officeart/2005/8/layout/vList4"/>
    <dgm:cxn modelId="{562F764F-6E2A-4D56-8AAD-5372E757AE4E}" type="presOf" srcId="{89F20757-2CAD-4A43-B4F7-750499DCE838}" destId="{2EE2D90B-4ADA-4CDB-B3CF-1B933D80F74D}" srcOrd="0" destOrd="0" presId="urn:microsoft.com/office/officeart/2005/8/layout/vList4"/>
    <dgm:cxn modelId="{06F77B06-8A33-40B5-B10D-660F2BDF3C14}" type="presOf" srcId="{8B923B9D-4A85-4E95-934D-D5B51DA0A272}" destId="{B745EBD1-386E-4452-9589-F844D51E036B}" srcOrd="1" destOrd="0" presId="urn:microsoft.com/office/officeart/2005/8/layout/vList4"/>
    <dgm:cxn modelId="{80196111-2334-4CC1-8CE7-F63329F9B678}" type="presParOf" srcId="{0B5B3DA1-838F-4BD8-B577-F651ECACA4CB}" destId="{FA70139E-CCEA-4EFA-80DA-7918CF7A2DBD}" srcOrd="0" destOrd="0" presId="urn:microsoft.com/office/officeart/2005/8/layout/vList4"/>
    <dgm:cxn modelId="{8130E987-E81B-4CA6-B67B-76AAACF579BB}" type="presParOf" srcId="{FA70139E-CCEA-4EFA-80DA-7918CF7A2DBD}" destId="{1794E288-5F53-409E-B048-54759F8A4575}" srcOrd="0" destOrd="0" presId="urn:microsoft.com/office/officeart/2005/8/layout/vList4"/>
    <dgm:cxn modelId="{11882682-993D-425C-A080-C17DC719EE39}" type="presParOf" srcId="{FA70139E-CCEA-4EFA-80DA-7918CF7A2DBD}" destId="{CDD27BCE-BEA7-47A2-8565-51216BDFEAA8}" srcOrd="1" destOrd="0" presId="urn:microsoft.com/office/officeart/2005/8/layout/vList4"/>
    <dgm:cxn modelId="{5693193F-4CE5-4099-A4BD-54E06BC597D9}" type="presParOf" srcId="{FA70139E-CCEA-4EFA-80DA-7918CF7A2DBD}" destId="{B745EBD1-386E-4452-9589-F844D51E036B}" srcOrd="2" destOrd="0" presId="urn:microsoft.com/office/officeart/2005/8/layout/vList4"/>
    <dgm:cxn modelId="{24988FDB-A185-43DD-89B5-E7A70D3C7ABD}" type="presParOf" srcId="{0B5B3DA1-838F-4BD8-B577-F651ECACA4CB}" destId="{7F186A88-A0D7-4CAF-82F2-E0EF0DB4E488}" srcOrd="1" destOrd="0" presId="urn:microsoft.com/office/officeart/2005/8/layout/vList4"/>
    <dgm:cxn modelId="{006BAC78-0768-4FF7-9F95-C421F8EF8FB2}" type="presParOf" srcId="{0B5B3DA1-838F-4BD8-B577-F651ECACA4CB}" destId="{9B783127-D8E7-4799-8BF6-4A4515FA03B5}" srcOrd="2" destOrd="0" presId="urn:microsoft.com/office/officeart/2005/8/layout/vList4"/>
    <dgm:cxn modelId="{754B3C46-4B47-4E1E-AEE1-A68B1F8FED37}" type="presParOf" srcId="{9B783127-D8E7-4799-8BF6-4A4515FA03B5}" destId="{2EE2D90B-4ADA-4CDB-B3CF-1B933D80F74D}" srcOrd="0" destOrd="0" presId="urn:microsoft.com/office/officeart/2005/8/layout/vList4"/>
    <dgm:cxn modelId="{9B0877AA-C788-4CC4-895A-20A8F7BD8D2C}" type="presParOf" srcId="{9B783127-D8E7-4799-8BF6-4A4515FA03B5}" destId="{6FBF64B0-2C31-4013-9F05-2AAFE12DD914}" srcOrd="1" destOrd="0" presId="urn:microsoft.com/office/officeart/2005/8/layout/vList4"/>
    <dgm:cxn modelId="{D0A3C4C4-56BD-48B7-A6E6-33F03855D9E9}" type="presParOf" srcId="{9B783127-D8E7-4799-8BF6-4A4515FA03B5}" destId="{30144CB0-D9C0-4DCB-A02A-E22C2EA29050}" srcOrd="2" destOrd="0" presId="urn:microsoft.com/office/officeart/2005/8/layout/vList4"/>
    <dgm:cxn modelId="{15FAF4D4-0DF6-4B26-AB04-7374C9F204CF}" type="presParOf" srcId="{0B5B3DA1-838F-4BD8-B577-F651ECACA4CB}" destId="{68F54027-1583-4282-8312-6912D22A1F28}" srcOrd="3" destOrd="0" presId="urn:microsoft.com/office/officeart/2005/8/layout/vList4"/>
    <dgm:cxn modelId="{753303D2-4827-4795-973A-20403047504B}" type="presParOf" srcId="{0B5B3DA1-838F-4BD8-B577-F651ECACA4CB}" destId="{660F0D9E-3738-46E7-8858-37F83CC3DCE3}" srcOrd="4" destOrd="0" presId="urn:microsoft.com/office/officeart/2005/8/layout/vList4"/>
    <dgm:cxn modelId="{17469A8F-0D5F-447F-B784-24928071E9A0}" type="presParOf" srcId="{660F0D9E-3738-46E7-8858-37F83CC3DCE3}" destId="{38BF1FAA-ADF2-4244-B454-F77FE2EE6B0E}" srcOrd="0" destOrd="0" presId="urn:microsoft.com/office/officeart/2005/8/layout/vList4"/>
    <dgm:cxn modelId="{8AF6B882-EA6E-40A0-BFD4-097B964F8976}" type="presParOf" srcId="{660F0D9E-3738-46E7-8858-37F83CC3DCE3}" destId="{D19A6EEF-C617-4FD1-8249-A4839CC2FB05}" srcOrd="1" destOrd="0" presId="urn:microsoft.com/office/officeart/2005/8/layout/vList4"/>
    <dgm:cxn modelId="{EB43E22B-D1FC-466F-A524-5A766A85C909}" type="presParOf" srcId="{660F0D9E-3738-46E7-8858-37F83CC3DCE3}" destId="{17E9FE68-ECD1-48AE-8B9D-92DC6872D7D3}" srcOrd="2" destOrd="0" presId="urn:microsoft.com/office/officeart/2005/8/layout/vList4"/>
    <dgm:cxn modelId="{1829227F-F033-4FAB-A02D-F4C3F0A85567}" type="presParOf" srcId="{0B5B3DA1-838F-4BD8-B577-F651ECACA4CB}" destId="{0AA5A377-288C-4C83-B0E7-713B2BAC0898}" srcOrd="5" destOrd="0" presId="urn:microsoft.com/office/officeart/2005/8/layout/vList4"/>
    <dgm:cxn modelId="{4709A506-E26C-4E09-96A7-44DB869C96D4}" type="presParOf" srcId="{0B5B3DA1-838F-4BD8-B577-F651ECACA4CB}" destId="{9C7ED023-FBAE-428C-B038-8C5F3C75B83E}" srcOrd="6" destOrd="0" presId="urn:microsoft.com/office/officeart/2005/8/layout/vList4"/>
    <dgm:cxn modelId="{DB818F4B-5819-432A-B5F2-E752A95AD8B6}" type="presParOf" srcId="{9C7ED023-FBAE-428C-B038-8C5F3C75B83E}" destId="{E5CBDB18-99E9-4380-B5B7-00B0E1CA3052}" srcOrd="0" destOrd="0" presId="urn:microsoft.com/office/officeart/2005/8/layout/vList4"/>
    <dgm:cxn modelId="{052D5DBE-CD99-4FE0-B137-BA018A5F85FB}" type="presParOf" srcId="{9C7ED023-FBAE-428C-B038-8C5F3C75B83E}" destId="{EC2D9558-9EEA-4F28-80BA-135802CF5142}" srcOrd="1" destOrd="0" presId="urn:microsoft.com/office/officeart/2005/8/layout/vList4"/>
    <dgm:cxn modelId="{8131B43E-E281-4B13-AD0A-92C24D3A4205}" type="presParOf" srcId="{9C7ED023-FBAE-428C-B038-8C5F3C75B83E}" destId="{AE8990D7-6ED4-4641-B65F-C3E5A847DC37}" srcOrd="2" destOrd="0" presId="urn:microsoft.com/office/officeart/2005/8/layout/vList4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B98C2DA-F559-4C28-AF64-F16C1C097893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C7961B8-9E2C-4021-85D5-A769B1BE6EE6}">
      <dgm:prSet phldrT="[Teks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pl-PL" sz="3200" b="1" dirty="0" smtClean="0"/>
            <a:t>3. Na kursach trenerskich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pl-PL" sz="3200" b="1" dirty="0" smtClean="0"/>
            <a:t>I klasy i klasy Mistrzowskiej (w przyszłości).</a:t>
          </a:r>
          <a:endParaRPr lang="pl-PL" sz="3200" b="1" dirty="0"/>
        </a:p>
      </dgm:t>
    </dgm:pt>
    <dgm:pt modelId="{B6AB611D-8D52-4219-A839-FBD2AF00D126}" type="parTrans" cxnId="{C4E64ABE-EA04-4A5F-9074-310E28655471}">
      <dgm:prSet/>
      <dgm:spPr/>
      <dgm:t>
        <a:bodyPr/>
        <a:lstStyle/>
        <a:p>
          <a:endParaRPr lang="pl-PL"/>
        </a:p>
      </dgm:t>
    </dgm:pt>
    <dgm:pt modelId="{D3C73B75-3B8A-4910-9995-0B60A58D5B8D}" type="sibTrans" cxnId="{C4E64ABE-EA04-4A5F-9074-310E28655471}">
      <dgm:prSet/>
      <dgm:spPr/>
      <dgm:t>
        <a:bodyPr/>
        <a:lstStyle/>
        <a:p>
          <a:endParaRPr lang="pl-PL"/>
        </a:p>
      </dgm:t>
    </dgm:pt>
    <dgm:pt modelId="{02B63949-8398-4E70-A7BD-C7411488C6E9}">
      <dgm:prSet phldrT="[Tekst]" custT="1"/>
      <dgm:spPr/>
      <dgm:t>
        <a:bodyPr/>
        <a:lstStyle/>
        <a:p>
          <a:r>
            <a:rPr lang="pl-PL" sz="3200" b="1" dirty="0" smtClean="0"/>
            <a:t>4. Studiach wychowania fizycznego w szkołach wyższych w porozumieniu z Rektorami tych szkół.</a:t>
          </a:r>
          <a:endParaRPr lang="pl-PL" sz="3200" b="1" dirty="0"/>
        </a:p>
      </dgm:t>
    </dgm:pt>
    <dgm:pt modelId="{72FB09EB-99C6-4C5E-BE59-E70E52B6A51E}" type="parTrans" cxnId="{70F06F1E-8DC8-4AA6-ACD5-6A609D37347E}">
      <dgm:prSet/>
      <dgm:spPr/>
      <dgm:t>
        <a:bodyPr/>
        <a:lstStyle/>
        <a:p>
          <a:endParaRPr lang="pl-PL"/>
        </a:p>
      </dgm:t>
    </dgm:pt>
    <dgm:pt modelId="{5809B1BB-45EE-47C4-89E5-52B1027D235C}" type="sibTrans" cxnId="{70F06F1E-8DC8-4AA6-ACD5-6A609D37347E}">
      <dgm:prSet/>
      <dgm:spPr/>
      <dgm:t>
        <a:bodyPr/>
        <a:lstStyle/>
        <a:p>
          <a:endParaRPr lang="pl-PL"/>
        </a:p>
      </dgm:t>
    </dgm:pt>
    <dgm:pt modelId="{D780441E-99FB-4EA9-B43B-6BD2D4F67FA9}">
      <dgm:prSet phldrT="[Tekst]" custT="1"/>
      <dgm:spPr/>
      <dgm:t>
        <a:bodyPr/>
        <a:lstStyle/>
        <a:p>
          <a:r>
            <a:rPr lang="pl-PL" sz="2400" b="0" dirty="0" smtClean="0">
              <a:solidFill>
                <a:schemeClr val="tx1"/>
              </a:solidFill>
            </a:rPr>
            <a:t>Opracowanie </a:t>
          </a:r>
          <a:r>
            <a:rPr lang="pl-PL" sz="2400" b="0" i="1" dirty="0" smtClean="0">
              <a:solidFill>
                <a:schemeClr val="tx1"/>
              </a:solidFill>
            </a:rPr>
            <a:t>Modelowych</a:t>
          </a:r>
          <a:r>
            <a:rPr lang="pl-PL" sz="2400" b="0" dirty="0" smtClean="0">
              <a:solidFill>
                <a:schemeClr val="tx1"/>
              </a:solidFill>
            </a:rPr>
            <a:t> programów kształcenia instruktorów i trenerów na:</a:t>
          </a:r>
          <a:endParaRPr lang="pl-PL" sz="2400" b="1" dirty="0"/>
        </a:p>
      </dgm:t>
    </dgm:pt>
    <dgm:pt modelId="{B0D4113A-48EF-4B54-B69D-D10218F40BB1}" type="parTrans" cxnId="{2EF35196-B284-485F-9CE7-D6F92FADBFDC}">
      <dgm:prSet/>
      <dgm:spPr/>
    </dgm:pt>
    <dgm:pt modelId="{F50F90B6-F871-4C7B-90D4-5D50B9A80F47}" type="sibTrans" cxnId="{2EF35196-B284-485F-9CE7-D6F92FADBFDC}">
      <dgm:prSet/>
      <dgm:spPr/>
    </dgm:pt>
    <dgm:pt modelId="{728C0291-5D48-49C9-A1EE-2DC8CC72DB1E}" type="pres">
      <dgm:prSet presAssocID="{DB98C2DA-F559-4C28-AF64-F16C1C0978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2512E5B-B801-4F72-9A99-D1827188BDA5}" type="pres">
      <dgm:prSet presAssocID="{D780441E-99FB-4EA9-B43B-6BD2D4F67FA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9418919-FC1D-4400-8DDF-C235465D2C30}" type="pres">
      <dgm:prSet presAssocID="{F50F90B6-F871-4C7B-90D4-5D50B9A80F47}" presName="spacer" presStyleCnt="0"/>
      <dgm:spPr/>
    </dgm:pt>
    <dgm:pt modelId="{E3558772-6ED3-47FF-A35E-18C3ECA0567E}" type="pres">
      <dgm:prSet presAssocID="{AC7961B8-9E2C-4021-85D5-A769B1BE6EE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6DD4CB5-32E2-4AB0-B5E2-CD9250FAFAB1}" type="pres">
      <dgm:prSet presAssocID="{D3C73B75-3B8A-4910-9995-0B60A58D5B8D}" presName="spacer" presStyleCnt="0"/>
      <dgm:spPr/>
    </dgm:pt>
    <dgm:pt modelId="{8FF92860-518C-4381-B5DA-5BAC680AE680}" type="pres">
      <dgm:prSet presAssocID="{02B63949-8398-4E70-A7BD-C7411488C6E9}" presName="parentText" presStyleLbl="node1" presStyleIdx="2" presStyleCnt="3" custLinFactY="-63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4E64ABE-EA04-4A5F-9074-310E28655471}" srcId="{DB98C2DA-F559-4C28-AF64-F16C1C097893}" destId="{AC7961B8-9E2C-4021-85D5-A769B1BE6EE6}" srcOrd="1" destOrd="0" parTransId="{B6AB611D-8D52-4219-A839-FBD2AF00D126}" sibTransId="{D3C73B75-3B8A-4910-9995-0B60A58D5B8D}"/>
    <dgm:cxn modelId="{741AF4CC-6763-40B8-A63F-00E186AE39F6}" type="presOf" srcId="{DB98C2DA-F559-4C28-AF64-F16C1C097893}" destId="{728C0291-5D48-49C9-A1EE-2DC8CC72DB1E}" srcOrd="0" destOrd="0" presId="urn:microsoft.com/office/officeart/2005/8/layout/vList2"/>
    <dgm:cxn modelId="{70F06F1E-8DC8-4AA6-ACD5-6A609D37347E}" srcId="{DB98C2DA-F559-4C28-AF64-F16C1C097893}" destId="{02B63949-8398-4E70-A7BD-C7411488C6E9}" srcOrd="2" destOrd="0" parTransId="{72FB09EB-99C6-4C5E-BE59-E70E52B6A51E}" sibTransId="{5809B1BB-45EE-47C4-89E5-52B1027D235C}"/>
    <dgm:cxn modelId="{2EF35196-B284-485F-9CE7-D6F92FADBFDC}" srcId="{DB98C2DA-F559-4C28-AF64-F16C1C097893}" destId="{D780441E-99FB-4EA9-B43B-6BD2D4F67FA9}" srcOrd="0" destOrd="0" parTransId="{B0D4113A-48EF-4B54-B69D-D10218F40BB1}" sibTransId="{F50F90B6-F871-4C7B-90D4-5D50B9A80F47}"/>
    <dgm:cxn modelId="{624A1481-1F27-4F61-A573-21EFF7163C0B}" type="presOf" srcId="{D780441E-99FB-4EA9-B43B-6BD2D4F67FA9}" destId="{F2512E5B-B801-4F72-9A99-D1827188BDA5}" srcOrd="0" destOrd="0" presId="urn:microsoft.com/office/officeart/2005/8/layout/vList2"/>
    <dgm:cxn modelId="{07306CAA-796C-4001-B709-511E2C2AAC1B}" type="presOf" srcId="{02B63949-8398-4E70-A7BD-C7411488C6E9}" destId="{8FF92860-518C-4381-B5DA-5BAC680AE680}" srcOrd="0" destOrd="0" presId="urn:microsoft.com/office/officeart/2005/8/layout/vList2"/>
    <dgm:cxn modelId="{A2FC4CFB-EE02-42C9-9B4A-7F77F619003D}" type="presOf" srcId="{AC7961B8-9E2C-4021-85D5-A769B1BE6EE6}" destId="{E3558772-6ED3-47FF-A35E-18C3ECA0567E}" srcOrd="0" destOrd="0" presId="urn:microsoft.com/office/officeart/2005/8/layout/vList2"/>
    <dgm:cxn modelId="{8C9FDE24-89B1-4B3C-A829-D395D4C0FE94}" type="presParOf" srcId="{728C0291-5D48-49C9-A1EE-2DC8CC72DB1E}" destId="{F2512E5B-B801-4F72-9A99-D1827188BDA5}" srcOrd="0" destOrd="0" presId="urn:microsoft.com/office/officeart/2005/8/layout/vList2"/>
    <dgm:cxn modelId="{C44F1B16-20C5-4D02-BFF1-A82C7ACC7D5C}" type="presParOf" srcId="{728C0291-5D48-49C9-A1EE-2DC8CC72DB1E}" destId="{89418919-FC1D-4400-8DDF-C235465D2C30}" srcOrd="1" destOrd="0" presId="urn:microsoft.com/office/officeart/2005/8/layout/vList2"/>
    <dgm:cxn modelId="{9DCA70E0-15D7-4CC7-BE75-3E93ABACC84F}" type="presParOf" srcId="{728C0291-5D48-49C9-A1EE-2DC8CC72DB1E}" destId="{E3558772-6ED3-47FF-A35E-18C3ECA0567E}" srcOrd="2" destOrd="0" presId="urn:microsoft.com/office/officeart/2005/8/layout/vList2"/>
    <dgm:cxn modelId="{C77A0D10-067C-4F29-A733-344A41E104D3}" type="presParOf" srcId="{728C0291-5D48-49C9-A1EE-2DC8CC72DB1E}" destId="{B6DD4CB5-32E2-4AB0-B5E2-CD9250FAFAB1}" srcOrd="3" destOrd="0" presId="urn:microsoft.com/office/officeart/2005/8/layout/vList2"/>
    <dgm:cxn modelId="{96C2CBF2-856F-43A5-929D-B48B1E3E8F43}" type="presParOf" srcId="{728C0291-5D48-49C9-A1EE-2DC8CC72DB1E}" destId="{8FF92860-518C-4381-B5DA-5BAC680AE680}" srcOrd="4" destOrd="0" presId="urn:microsoft.com/office/officeart/2005/8/layout/vList2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415F4EA-8FB4-48C8-8BED-7317DB7AF68E}" type="doc">
      <dgm:prSet loTypeId="urn:microsoft.com/office/officeart/2005/8/layout/target3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CC156AF-9A7B-4F96-AC2D-E981D4661ACF}">
      <dgm:prSet custT="1"/>
      <dgm:spPr/>
      <dgm:t>
        <a:bodyPr/>
        <a:lstStyle/>
        <a:p>
          <a:pPr algn="l" rtl="0"/>
          <a:r>
            <a:rPr lang="pl-PL" sz="4400" b="1" dirty="0" smtClean="0"/>
            <a:t>3. System doskonalenia zawodowego</a:t>
          </a:r>
          <a:endParaRPr lang="pl-PL" sz="4400" dirty="0"/>
        </a:p>
      </dgm:t>
    </dgm:pt>
    <dgm:pt modelId="{C3B9C52A-BEFF-46E7-8940-1AE669A43810}" type="parTrans" cxnId="{07710C1C-A54A-436D-B808-1F77913AD041}">
      <dgm:prSet/>
      <dgm:spPr/>
      <dgm:t>
        <a:bodyPr/>
        <a:lstStyle/>
        <a:p>
          <a:endParaRPr lang="pl-PL"/>
        </a:p>
      </dgm:t>
    </dgm:pt>
    <dgm:pt modelId="{FC4C3765-812C-40C2-9B40-56D982E96082}" type="sibTrans" cxnId="{07710C1C-A54A-436D-B808-1F77913AD041}">
      <dgm:prSet/>
      <dgm:spPr/>
      <dgm:t>
        <a:bodyPr/>
        <a:lstStyle/>
        <a:p>
          <a:endParaRPr lang="pl-PL"/>
        </a:p>
      </dgm:t>
    </dgm:pt>
    <dgm:pt modelId="{F594F4D0-44BD-4C1A-869B-4621246553BA}" type="pres">
      <dgm:prSet presAssocID="{3415F4EA-8FB4-48C8-8BED-7317DB7AF68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4287DD0-F987-4E9E-A875-036455EC68EF}" type="pres">
      <dgm:prSet presAssocID="{2CC156AF-9A7B-4F96-AC2D-E981D4661ACF}" presName="circle1" presStyleLbl="node1" presStyleIdx="0" presStyleCnt="1"/>
      <dgm:spPr/>
    </dgm:pt>
    <dgm:pt modelId="{1D3D39A6-31AC-415C-B09C-9DAE4EFDD7A3}" type="pres">
      <dgm:prSet presAssocID="{2CC156AF-9A7B-4F96-AC2D-E981D4661ACF}" presName="space" presStyleCnt="0"/>
      <dgm:spPr/>
    </dgm:pt>
    <dgm:pt modelId="{0DC14209-C3F2-4BCE-8DBA-7DD75B5F0862}" type="pres">
      <dgm:prSet presAssocID="{2CC156AF-9A7B-4F96-AC2D-E981D4661ACF}" presName="rect1" presStyleLbl="alignAcc1" presStyleIdx="0" presStyleCnt="1" custLinFactNeighborX="-373" custLinFactNeighborY="-5280"/>
      <dgm:spPr/>
      <dgm:t>
        <a:bodyPr/>
        <a:lstStyle/>
        <a:p>
          <a:endParaRPr lang="pl-PL"/>
        </a:p>
      </dgm:t>
    </dgm:pt>
    <dgm:pt modelId="{156B9E51-856C-4DC7-9085-757FA2B37E02}" type="pres">
      <dgm:prSet presAssocID="{2CC156AF-9A7B-4F96-AC2D-E981D4661AC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7710C1C-A54A-436D-B808-1F77913AD041}" srcId="{3415F4EA-8FB4-48C8-8BED-7317DB7AF68E}" destId="{2CC156AF-9A7B-4F96-AC2D-E981D4661ACF}" srcOrd="0" destOrd="0" parTransId="{C3B9C52A-BEFF-46E7-8940-1AE669A43810}" sibTransId="{FC4C3765-812C-40C2-9B40-56D982E96082}"/>
    <dgm:cxn modelId="{B7FC056A-6996-4522-BD47-275F3A87CDC5}" type="presOf" srcId="{3415F4EA-8FB4-48C8-8BED-7317DB7AF68E}" destId="{F594F4D0-44BD-4C1A-869B-4621246553BA}" srcOrd="0" destOrd="0" presId="urn:microsoft.com/office/officeart/2005/8/layout/target3"/>
    <dgm:cxn modelId="{F3BB9634-9269-41CE-B729-367D2D7A2155}" type="presOf" srcId="{2CC156AF-9A7B-4F96-AC2D-E981D4661ACF}" destId="{156B9E51-856C-4DC7-9085-757FA2B37E02}" srcOrd="1" destOrd="0" presId="urn:microsoft.com/office/officeart/2005/8/layout/target3"/>
    <dgm:cxn modelId="{0A734148-A6C1-4A81-B642-117B8A8CAA8F}" type="presOf" srcId="{2CC156AF-9A7B-4F96-AC2D-E981D4661ACF}" destId="{0DC14209-C3F2-4BCE-8DBA-7DD75B5F0862}" srcOrd="0" destOrd="0" presId="urn:microsoft.com/office/officeart/2005/8/layout/target3"/>
    <dgm:cxn modelId="{BC5CC91C-86F4-4492-9308-AED81A483EF0}" type="presParOf" srcId="{F594F4D0-44BD-4C1A-869B-4621246553BA}" destId="{44287DD0-F987-4E9E-A875-036455EC68EF}" srcOrd="0" destOrd="0" presId="urn:microsoft.com/office/officeart/2005/8/layout/target3"/>
    <dgm:cxn modelId="{BAEDB812-D980-4A71-9CDB-D60A0CF5740D}" type="presParOf" srcId="{F594F4D0-44BD-4C1A-869B-4621246553BA}" destId="{1D3D39A6-31AC-415C-B09C-9DAE4EFDD7A3}" srcOrd="1" destOrd="0" presId="urn:microsoft.com/office/officeart/2005/8/layout/target3"/>
    <dgm:cxn modelId="{2B8154BC-6173-4578-8706-C7394C14D299}" type="presParOf" srcId="{F594F4D0-44BD-4C1A-869B-4621246553BA}" destId="{0DC14209-C3F2-4BCE-8DBA-7DD75B5F0862}" srcOrd="2" destOrd="0" presId="urn:microsoft.com/office/officeart/2005/8/layout/target3"/>
    <dgm:cxn modelId="{64D935EC-0B30-4B3E-AEF8-3D1A0C444882}" type="presParOf" srcId="{F594F4D0-44BD-4C1A-869B-4621246553BA}" destId="{156B9E51-856C-4DC7-9085-757FA2B37E02}" srcOrd="3" destOrd="0" presId="urn:microsoft.com/office/officeart/2005/8/layout/target3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FDF424E-C39D-48B0-8D5A-EFBB5334AF15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BF24539-DA62-45A7-9364-C6B36C8BA1B6}">
      <dgm:prSet phldrT="[Tekst]" custT="1"/>
      <dgm:spPr/>
      <dgm:t>
        <a:bodyPr/>
        <a:lstStyle/>
        <a:p>
          <a:r>
            <a:rPr lang="pl-PL" sz="2400" b="0" dirty="0" smtClean="0">
              <a:solidFill>
                <a:schemeClr val="tx1"/>
              </a:solidFill>
            </a:rPr>
            <a:t>Opracowanie projektu systemu doskonalenia zawodowego opartego na systemie przyznawania licencji w trzech grupach:</a:t>
          </a:r>
          <a:endParaRPr lang="pl-PL" sz="2400" b="0" dirty="0">
            <a:solidFill>
              <a:schemeClr val="tx1"/>
            </a:solidFill>
          </a:endParaRPr>
        </a:p>
      </dgm:t>
    </dgm:pt>
    <dgm:pt modelId="{98669276-50D3-469D-BB64-6678233211CB}" type="parTrans" cxnId="{0ED09429-CA8F-4C97-B82E-59197675F05B}">
      <dgm:prSet/>
      <dgm:spPr/>
      <dgm:t>
        <a:bodyPr/>
        <a:lstStyle/>
        <a:p>
          <a:endParaRPr lang="pl-PL"/>
        </a:p>
      </dgm:t>
    </dgm:pt>
    <dgm:pt modelId="{AD8B013A-0C51-4019-87E3-78C209AA5541}" type="sibTrans" cxnId="{0ED09429-CA8F-4C97-B82E-59197675F05B}">
      <dgm:prSet/>
      <dgm:spPr/>
      <dgm:t>
        <a:bodyPr/>
        <a:lstStyle/>
        <a:p>
          <a:endParaRPr lang="pl-PL"/>
        </a:p>
      </dgm:t>
    </dgm:pt>
    <dgm:pt modelId="{8FD84617-409A-4AF8-9263-B5861EFBD3D4}">
      <dgm:prSet phldrT="[Tekst]" custT="1"/>
      <dgm:spPr/>
      <dgm:t>
        <a:bodyPr/>
        <a:lstStyle/>
        <a:p>
          <a:r>
            <a:rPr lang="pl-PL" sz="3200" b="1" dirty="0" smtClean="0"/>
            <a:t>1. Plus ligi (PLS i PLSK) </a:t>
          </a:r>
          <a:r>
            <a:rPr lang="pl-PL" sz="3200" b="1" dirty="0" smtClean="0"/>
            <a:t>i</a:t>
          </a:r>
        </a:p>
        <a:p>
          <a:r>
            <a:rPr lang="pl-PL" sz="3200" b="1" dirty="0" smtClean="0"/>
            <a:t>I </a:t>
          </a:r>
          <a:r>
            <a:rPr lang="pl-PL" sz="3200" b="1" dirty="0" smtClean="0"/>
            <a:t>ligi kobiet i mężczyzn</a:t>
          </a:r>
          <a:endParaRPr lang="pl-PL" sz="3200" b="1" dirty="0"/>
        </a:p>
      </dgm:t>
    </dgm:pt>
    <dgm:pt modelId="{ED80C332-D60F-438B-8836-C022A5640F66}" type="parTrans" cxnId="{C00BB241-999B-4E57-BC2E-ADF2C644809F}">
      <dgm:prSet/>
      <dgm:spPr/>
      <dgm:t>
        <a:bodyPr/>
        <a:lstStyle/>
        <a:p>
          <a:endParaRPr lang="pl-PL"/>
        </a:p>
      </dgm:t>
    </dgm:pt>
    <dgm:pt modelId="{59304D9F-2A07-42DA-AEE3-E9237071BE04}" type="sibTrans" cxnId="{C00BB241-999B-4E57-BC2E-ADF2C644809F}">
      <dgm:prSet/>
      <dgm:spPr/>
      <dgm:t>
        <a:bodyPr/>
        <a:lstStyle/>
        <a:p>
          <a:endParaRPr lang="pl-PL"/>
        </a:p>
      </dgm:t>
    </dgm:pt>
    <dgm:pt modelId="{AD25BB07-776B-47BA-BA1D-628AFBD56AAE}">
      <dgm:prSet phldrT="[Tekst]" custT="1"/>
      <dgm:spPr/>
      <dgm:t>
        <a:bodyPr/>
        <a:lstStyle/>
        <a:p>
          <a:r>
            <a:rPr lang="pl-PL" sz="3200" b="1" dirty="0" smtClean="0"/>
            <a:t>2. Druga liga</a:t>
          </a:r>
          <a:endParaRPr lang="pl-PL" sz="3200" b="1" dirty="0"/>
        </a:p>
      </dgm:t>
    </dgm:pt>
    <dgm:pt modelId="{088988A2-115A-4CF9-A609-63D53D1019F6}" type="parTrans" cxnId="{334E32E3-0C3F-4ECD-8B18-0E2FE6F71784}">
      <dgm:prSet/>
      <dgm:spPr/>
      <dgm:t>
        <a:bodyPr/>
        <a:lstStyle/>
        <a:p>
          <a:endParaRPr lang="pl-PL"/>
        </a:p>
      </dgm:t>
    </dgm:pt>
    <dgm:pt modelId="{9C8AA05B-4FA7-4737-8308-C311C9D23541}" type="sibTrans" cxnId="{334E32E3-0C3F-4ECD-8B18-0E2FE6F71784}">
      <dgm:prSet/>
      <dgm:spPr/>
      <dgm:t>
        <a:bodyPr/>
        <a:lstStyle/>
        <a:p>
          <a:endParaRPr lang="pl-PL"/>
        </a:p>
      </dgm:t>
    </dgm:pt>
    <dgm:pt modelId="{9F17A197-C83C-4D83-AA3A-71CC666E409E}">
      <dgm:prSet phldrT="[Tekst]" custT="1"/>
      <dgm:spPr/>
      <dgm:t>
        <a:bodyPr/>
        <a:lstStyle/>
        <a:p>
          <a:r>
            <a:rPr lang="pl-PL" sz="2400" b="0" dirty="0" smtClean="0">
              <a:solidFill>
                <a:srgbClr val="C00000"/>
              </a:solidFill>
            </a:rPr>
            <a:t>Doskonalenie zawodowe w tych grupach realizowane będzie przez PZPS.</a:t>
          </a:r>
          <a:endParaRPr lang="pl-PL" sz="2400" b="0" dirty="0">
            <a:solidFill>
              <a:srgbClr val="C00000"/>
            </a:solidFill>
          </a:endParaRPr>
        </a:p>
      </dgm:t>
    </dgm:pt>
    <dgm:pt modelId="{11815E10-C416-40A7-AB40-3C0F102BB5D5}" type="parTrans" cxnId="{6DEFE7F3-4804-4494-8FE3-4B732A31929F}">
      <dgm:prSet/>
      <dgm:spPr/>
    </dgm:pt>
    <dgm:pt modelId="{41D94224-3833-490E-A6B7-5DD37D0EC61C}" type="sibTrans" cxnId="{6DEFE7F3-4804-4494-8FE3-4B732A31929F}">
      <dgm:prSet/>
      <dgm:spPr/>
    </dgm:pt>
    <dgm:pt modelId="{7BB44A25-F7BA-4318-BE28-267B452902A9}" type="pres">
      <dgm:prSet presAssocID="{6FDF424E-C39D-48B0-8D5A-EFBB5334AF1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C759ACC-E1C4-4E95-88E4-9054A1BBF146}" type="pres">
      <dgm:prSet presAssocID="{0BF24539-DA62-45A7-9364-C6B36C8BA1B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4CB4D61-36F0-4408-94D5-FDAEBEFAB4BC}" type="pres">
      <dgm:prSet presAssocID="{AD8B013A-0C51-4019-87E3-78C209AA5541}" presName="spacer" presStyleCnt="0"/>
      <dgm:spPr/>
    </dgm:pt>
    <dgm:pt modelId="{707DAE0E-B80F-4563-AC94-8D56C5A2333F}" type="pres">
      <dgm:prSet presAssocID="{8FD84617-409A-4AF8-9263-B5861EFBD3D4}" presName="parentText" presStyleLbl="node1" presStyleIdx="1" presStyleCnt="4" custLinFactY="3219" custLinFactNeighborX="-34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BEF5261-9584-4A83-98A6-7604CD8AA21B}" type="pres">
      <dgm:prSet presAssocID="{59304D9F-2A07-42DA-AEE3-E9237071BE04}" presName="spacer" presStyleCnt="0"/>
      <dgm:spPr/>
    </dgm:pt>
    <dgm:pt modelId="{3FB16CBB-D4A9-48C6-B9B7-92BBFEE84703}" type="pres">
      <dgm:prSet presAssocID="{AD25BB07-776B-47BA-BA1D-628AFBD56AAE}" presName="parentText" presStyleLbl="node1" presStyleIdx="2" presStyleCnt="4" custScaleY="97042" custLinFactNeighborX="0" custLinFactNeighborY="147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BD0DB39-8ADA-4B9C-BC1B-10F056732725}" type="pres">
      <dgm:prSet presAssocID="{9C8AA05B-4FA7-4737-8308-C311C9D23541}" presName="spacer" presStyleCnt="0"/>
      <dgm:spPr/>
    </dgm:pt>
    <dgm:pt modelId="{753EAF05-AB7F-46AB-9253-8C1C40D51504}" type="pres">
      <dgm:prSet presAssocID="{9F17A197-C83C-4D83-AA3A-71CC666E409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DEFE7F3-4804-4494-8FE3-4B732A31929F}" srcId="{6FDF424E-C39D-48B0-8D5A-EFBB5334AF15}" destId="{9F17A197-C83C-4D83-AA3A-71CC666E409E}" srcOrd="3" destOrd="0" parTransId="{11815E10-C416-40A7-AB40-3C0F102BB5D5}" sibTransId="{41D94224-3833-490E-A6B7-5DD37D0EC61C}"/>
    <dgm:cxn modelId="{62F52C83-384C-4395-9ECB-E052EBD06B3F}" type="presOf" srcId="{6FDF424E-C39D-48B0-8D5A-EFBB5334AF15}" destId="{7BB44A25-F7BA-4318-BE28-267B452902A9}" srcOrd="0" destOrd="0" presId="urn:microsoft.com/office/officeart/2005/8/layout/vList2"/>
    <dgm:cxn modelId="{A79C6A95-84C6-4657-9C32-498C534501F0}" type="presOf" srcId="{AD25BB07-776B-47BA-BA1D-628AFBD56AAE}" destId="{3FB16CBB-D4A9-48C6-B9B7-92BBFEE84703}" srcOrd="0" destOrd="0" presId="urn:microsoft.com/office/officeart/2005/8/layout/vList2"/>
    <dgm:cxn modelId="{53A96441-AE09-4F29-AC21-3C493D7D8156}" type="presOf" srcId="{8FD84617-409A-4AF8-9263-B5861EFBD3D4}" destId="{707DAE0E-B80F-4563-AC94-8D56C5A2333F}" srcOrd="0" destOrd="0" presId="urn:microsoft.com/office/officeart/2005/8/layout/vList2"/>
    <dgm:cxn modelId="{8A7763E8-B30C-499D-A196-D52ADBF3DA67}" type="presOf" srcId="{9F17A197-C83C-4D83-AA3A-71CC666E409E}" destId="{753EAF05-AB7F-46AB-9253-8C1C40D51504}" srcOrd="0" destOrd="0" presId="urn:microsoft.com/office/officeart/2005/8/layout/vList2"/>
    <dgm:cxn modelId="{C00BB241-999B-4E57-BC2E-ADF2C644809F}" srcId="{6FDF424E-C39D-48B0-8D5A-EFBB5334AF15}" destId="{8FD84617-409A-4AF8-9263-B5861EFBD3D4}" srcOrd="1" destOrd="0" parTransId="{ED80C332-D60F-438B-8836-C022A5640F66}" sibTransId="{59304D9F-2A07-42DA-AEE3-E9237071BE04}"/>
    <dgm:cxn modelId="{C6F953BA-FEDB-4D44-9DDC-B676ED7DB44D}" type="presOf" srcId="{0BF24539-DA62-45A7-9364-C6B36C8BA1B6}" destId="{AC759ACC-E1C4-4E95-88E4-9054A1BBF146}" srcOrd="0" destOrd="0" presId="urn:microsoft.com/office/officeart/2005/8/layout/vList2"/>
    <dgm:cxn modelId="{334E32E3-0C3F-4ECD-8B18-0E2FE6F71784}" srcId="{6FDF424E-C39D-48B0-8D5A-EFBB5334AF15}" destId="{AD25BB07-776B-47BA-BA1D-628AFBD56AAE}" srcOrd="2" destOrd="0" parTransId="{088988A2-115A-4CF9-A609-63D53D1019F6}" sibTransId="{9C8AA05B-4FA7-4737-8308-C311C9D23541}"/>
    <dgm:cxn modelId="{0ED09429-CA8F-4C97-B82E-59197675F05B}" srcId="{6FDF424E-C39D-48B0-8D5A-EFBB5334AF15}" destId="{0BF24539-DA62-45A7-9364-C6B36C8BA1B6}" srcOrd="0" destOrd="0" parTransId="{98669276-50D3-469D-BB64-6678233211CB}" sibTransId="{AD8B013A-0C51-4019-87E3-78C209AA5541}"/>
    <dgm:cxn modelId="{9B3CF769-0F98-4043-B41B-AA42E9C4AB82}" type="presParOf" srcId="{7BB44A25-F7BA-4318-BE28-267B452902A9}" destId="{AC759ACC-E1C4-4E95-88E4-9054A1BBF146}" srcOrd="0" destOrd="0" presId="urn:microsoft.com/office/officeart/2005/8/layout/vList2"/>
    <dgm:cxn modelId="{BE297042-39FA-4201-9467-CF33C0FC50F2}" type="presParOf" srcId="{7BB44A25-F7BA-4318-BE28-267B452902A9}" destId="{54CB4D61-36F0-4408-94D5-FDAEBEFAB4BC}" srcOrd="1" destOrd="0" presId="urn:microsoft.com/office/officeart/2005/8/layout/vList2"/>
    <dgm:cxn modelId="{EF80C868-B65F-4D5E-98BA-43A91B3F6E6E}" type="presParOf" srcId="{7BB44A25-F7BA-4318-BE28-267B452902A9}" destId="{707DAE0E-B80F-4563-AC94-8D56C5A2333F}" srcOrd="2" destOrd="0" presId="urn:microsoft.com/office/officeart/2005/8/layout/vList2"/>
    <dgm:cxn modelId="{9D24E739-3CCE-40FE-9BA9-E7D72C942956}" type="presParOf" srcId="{7BB44A25-F7BA-4318-BE28-267B452902A9}" destId="{1BEF5261-9584-4A83-98A6-7604CD8AA21B}" srcOrd="3" destOrd="0" presId="urn:microsoft.com/office/officeart/2005/8/layout/vList2"/>
    <dgm:cxn modelId="{C4CD7189-E39D-4890-9CC7-37906BF17065}" type="presParOf" srcId="{7BB44A25-F7BA-4318-BE28-267B452902A9}" destId="{3FB16CBB-D4A9-48C6-B9B7-92BBFEE84703}" srcOrd="4" destOrd="0" presId="urn:microsoft.com/office/officeart/2005/8/layout/vList2"/>
    <dgm:cxn modelId="{931F47EB-21CF-430C-A809-D706C968E983}" type="presParOf" srcId="{7BB44A25-F7BA-4318-BE28-267B452902A9}" destId="{7BD0DB39-8ADA-4B9C-BC1B-10F056732725}" srcOrd="5" destOrd="0" presId="urn:microsoft.com/office/officeart/2005/8/layout/vList2"/>
    <dgm:cxn modelId="{6DA84EFC-682F-462C-83A7-5BC8258E5FAC}" type="presParOf" srcId="{7BB44A25-F7BA-4318-BE28-267B452902A9}" destId="{753EAF05-AB7F-46AB-9253-8C1C40D51504}" srcOrd="6" destOrd="0" presId="urn:microsoft.com/office/officeart/2005/8/layout/vList2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415F4EA-8FB4-48C8-8BED-7317DB7AF68E}" type="doc">
      <dgm:prSet loTypeId="urn:microsoft.com/office/officeart/2005/8/layout/target3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CC156AF-9A7B-4F96-AC2D-E981D4661ACF}">
      <dgm:prSet custT="1"/>
      <dgm:spPr/>
      <dgm:t>
        <a:bodyPr/>
        <a:lstStyle/>
        <a:p>
          <a:pPr algn="l" rtl="0"/>
          <a:r>
            <a:rPr lang="pl-PL" sz="4400" b="1" dirty="0" smtClean="0"/>
            <a:t>Cd 3. System doskonalenia zawodowego</a:t>
          </a:r>
          <a:endParaRPr lang="pl-PL" sz="4400" dirty="0"/>
        </a:p>
      </dgm:t>
    </dgm:pt>
    <dgm:pt modelId="{C3B9C52A-BEFF-46E7-8940-1AE669A43810}" type="parTrans" cxnId="{07710C1C-A54A-436D-B808-1F77913AD041}">
      <dgm:prSet/>
      <dgm:spPr/>
      <dgm:t>
        <a:bodyPr/>
        <a:lstStyle/>
        <a:p>
          <a:endParaRPr lang="pl-PL"/>
        </a:p>
      </dgm:t>
    </dgm:pt>
    <dgm:pt modelId="{FC4C3765-812C-40C2-9B40-56D982E96082}" type="sibTrans" cxnId="{07710C1C-A54A-436D-B808-1F77913AD041}">
      <dgm:prSet/>
      <dgm:spPr/>
      <dgm:t>
        <a:bodyPr/>
        <a:lstStyle/>
        <a:p>
          <a:endParaRPr lang="pl-PL"/>
        </a:p>
      </dgm:t>
    </dgm:pt>
    <dgm:pt modelId="{F594F4D0-44BD-4C1A-869B-4621246553BA}" type="pres">
      <dgm:prSet presAssocID="{3415F4EA-8FB4-48C8-8BED-7317DB7AF68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4287DD0-F987-4E9E-A875-036455EC68EF}" type="pres">
      <dgm:prSet presAssocID="{2CC156AF-9A7B-4F96-AC2D-E981D4661ACF}" presName="circle1" presStyleLbl="node1" presStyleIdx="0" presStyleCnt="1"/>
      <dgm:spPr/>
    </dgm:pt>
    <dgm:pt modelId="{1D3D39A6-31AC-415C-B09C-9DAE4EFDD7A3}" type="pres">
      <dgm:prSet presAssocID="{2CC156AF-9A7B-4F96-AC2D-E981D4661ACF}" presName="space" presStyleCnt="0"/>
      <dgm:spPr/>
    </dgm:pt>
    <dgm:pt modelId="{0DC14209-C3F2-4BCE-8DBA-7DD75B5F0862}" type="pres">
      <dgm:prSet presAssocID="{2CC156AF-9A7B-4F96-AC2D-E981D4661ACF}" presName="rect1" presStyleLbl="alignAcc1" presStyleIdx="0" presStyleCnt="1" custLinFactNeighborX="-373" custLinFactNeighborY="-5280"/>
      <dgm:spPr/>
      <dgm:t>
        <a:bodyPr/>
        <a:lstStyle/>
        <a:p>
          <a:endParaRPr lang="pl-PL"/>
        </a:p>
      </dgm:t>
    </dgm:pt>
    <dgm:pt modelId="{156B9E51-856C-4DC7-9085-757FA2B37E02}" type="pres">
      <dgm:prSet presAssocID="{2CC156AF-9A7B-4F96-AC2D-E981D4661AC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7710C1C-A54A-436D-B808-1F77913AD041}" srcId="{3415F4EA-8FB4-48C8-8BED-7317DB7AF68E}" destId="{2CC156AF-9A7B-4F96-AC2D-E981D4661ACF}" srcOrd="0" destOrd="0" parTransId="{C3B9C52A-BEFF-46E7-8940-1AE669A43810}" sibTransId="{FC4C3765-812C-40C2-9B40-56D982E96082}"/>
    <dgm:cxn modelId="{B8121CCB-5D33-4965-9845-4E9E8A7691CD}" type="presOf" srcId="{2CC156AF-9A7B-4F96-AC2D-E981D4661ACF}" destId="{156B9E51-856C-4DC7-9085-757FA2B37E02}" srcOrd="1" destOrd="0" presId="urn:microsoft.com/office/officeart/2005/8/layout/target3"/>
    <dgm:cxn modelId="{7EF0EF42-BC37-4DCF-9E6F-31E695CC4500}" type="presOf" srcId="{2CC156AF-9A7B-4F96-AC2D-E981D4661ACF}" destId="{0DC14209-C3F2-4BCE-8DBA-7DD75B5F0862}" srcOrd="0" destOrd="0" presId="urn:microsoft.com/office/officeart/2005/8/layout/target3"/>
    <dgm:cxn modelId="{3075E1A0-4005-4C42-9BEB-34F4AE3BE71B}" type="presOf" srcId="{3415F4EA-8FB4-48C8-8BED-7317DB7AF68E}" destId="{F594F4D0-44BD-4C1A-869B-4621246553BA}" srcOrd="0" destOrd="0" presId="urn:microsoft.com/office/officeart/2005/8/layout/target3"/>
    <dgm:cxn modelId="{6FEB3F2C-C59C-4D96-97BC-3ED800213886}" type="presParOf" srcId="{F594F4D0-44BD-4C1A-869B-4621246553BA}" destId="{44287DD0-F987-4E9E-A875-036455EC68EF}" srcOrd="0" destOrd="0" presId="urn:microsoft.com/office/officeart/2005/8/layout/target3"/>
    <dgm:cxn modelId="{2485A645-BA08-4FF1-A96B-38DE04DDD17A}" type="presParOf" srcId="{F594F4D0-44BD-4C1A-869B-4621246553BA}" destId="{1D3D39A6-31AC-415C-B09C-9DAE4EFDD7A3}" srcOrd="1" destOrd="0" presId="urn:microsoft.com/office/officeart/2005/8/layout/target3"/>
    <dgm:cxn modelId="{C7A90C78-A03D-4EBA-982E-F07B73C048F7}" type="presParOf" srcId="{F594F4D0-44BD-4C1A-869B-4621246553BA}" destId="{0DC14209-C3F2-4BCE-8DBA-7DD75B5F0862}" srcOrd="2" destOrd="0" presId="urn:microsoft.com/office/officeart/2005/8/layout/target3"/>
    <dgm:cxn modelId="{3AC6434C-01A0-4E8B-AAAE-C70EF5537EE0}" type="presParOf" srcId="{F594F4D0-44BD-4C1A-869B-4621246553BA}" destId="{156B9E51-856C-4DC7-9085-757FA2B37E02}" srcOrd="3" destOrd="0" presId="urn:microsoft.com/office/officeart/2005/8/layout/target3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FDF424E-C39D-48B0-8D5A-EFBB5334AF15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FD84617-409A-4AF8-9263-B5861EFBD3D4}">
      <dgm:prSet phldrT="[Tekst]" custT="1"/>
      <dgm:spPr/>
      <dgm:t>
        <a:bodyPr/>
        <a:lstStyle/>
        <a:p>
          <a:r>
            <a:rPr lang="pl-PL" sz="3200" b="1" dirty="0" smtClean="0"/>
            <a:t>3. Lig wojewódzkich</a:t>
          </a:r>
          <a:endParaRPr lang="pl-PL" sz="3200" b="1" dirty="0"/>
        </a:p>
      </dgm:t>
    </dgm:pt>
    <dgm:pt modelId="{ED80C332-D60F-438B-8836-C022A5640F66}" type="parTrans" cxnId="{C00BB241-999B-4E57-BC2E-ADF2C644809F}">
      <dgm:prSet/>
      <dgm:spPr/>
      <dgm:t>
        <a:bodyPr/>
        <a:lstStyle/>
        <a:p>
          <a:endParaRPr lang="pl-PL"/>
        </a:p>
      </dgm:t>
    </dgm:pt>
    <dgm:pt modelId="{59304D9F-2A07-42DA-AEE3-E9237071BE04}" type="sibTrans" cxnId="{C00BB241-999B-4E57-BC2E-ADF2C644809F}">
      <dgm:prSet/>
      <dgm:spPr/>
      <dgm:t>
        <a:bodyPr/>
        <a:lstStyle/>
        <a:p>
          <a:endParaRPr lang="pl-PL"/>
        </a:p>
      </dgm:t>
    </dgm:pt>
    <dgm:pt modelId="{9F17A197-C83C-4D83-AA3A-71CC666E409E}">
      <dgm:prSet phldrT="[Tekst]" custT="1"/>
      <dgm:spPr/>
      <dgm:t>
        <a:bodyPr/>
        <a:lstStyle/>
        <a:p>
          <a:r>
            <a:rPr lang="pl-PL" sz="2400" b="0" dirty="0" smtClean="0">
              <a:solidFill>
                <a:srgbClr val="C00000"/>
              </a:solidFill>
            </a:rPr>
            <a:t>Doskonalenie zawodowe w tych ligach realizowane będzie przez </a:t>
          </a:r>
          <a:r>
            <a:rPr lang="pl-PL" sz="2400" b="0" dirty="0" err="1" smtClean="0">
              <a:solidFill>
                <a:srgbClr val="C00000"/>
              </a:solidFill>
            </a:rPr>
            <a:t>WZPS-y</a:t>
          </a:r>
          <a:r>
            <a:rPr lang="pl-PL" sz="2400" b="0" dirty="0" smtClean="0">
              <a:solidFill>
                <a:srgbClr val="C00000"/>
              </a:solidFill>
            </a:rPr>
            <a:t> przy współudziale merytorycznym PZPS.</a:t>
          </a:r>
          <a:endParaRPr lang="pl-PL" sz="2400" b="0" dirty="0">
            <a:solidFill>
              <a:srgbClr val="C00000"/>
            </a:solidFill>
          </a:endParaRPr>
        </a:p>
      </dgm:t>
    </dgm:pt>
    <dgm:pt modelId="{11815E10-C416-40A7-AB40-3C0F102BB5D5}" type="parTrans" cxnId="{6DEFE7F3-4804-4494-8FE3-4B732A31929F}">
      <dgm:prSet/>
      <dgm:spPr/>
      <dgm:t>
        <a:bodyPr/>
        <a:lstStyle/>
        <a:p>
          <a:endParaRPr lang="pl-PL"/>
        </a:p>
      </dgm:t>
    </dgm:pt>
    <dgm:pt modelId="{41D94224-3833-490E-A6B7-5DD37D0EC61C}" type="sibTrans" cxnId="{6DEFE7F3-4804-4494-8FE3-4B732A31929F}">
      <dgm:prSet/>
      <dgm:spPr/>
      <dgm:t>
        <a:bodyPr/>
        <a:lstStyle/>
        <a:p>
          <a:endParaRPr lang="pl-PL"/>
        </a:p>
      </dgm:t>
    </dgm:pt>
    <dgm:pt modelId="{BF92ED53-2D83-4930-96A7-852864CD1CA9}">
      <dgm:prSet phldrT="[Tekst]" custT="1"/>
      <dgm:spPr>
        <a:solidFill>
          <a:schemeClr val="accent3"/>
        </a:solidFill>
      </dgm:spPr>
      <dgm:t>
        <a:bodyPr/>
        <a:lstStyle/>
        <a:p>
          <a:r>
            <a:rPr lang="pl-PL" sz="3200" b="0" dirty="0" smtClean="0">
              <a:solidFill>
                <a:schemeClr val="tx1"/>
              </a:solidFill>
            </a:rPr>
            <a:t>Dodatkowo PZPS powinien przeprowadzać konferencje ogólnopolskie dla trenerów kadr wojewódzkich dziewcząt i chłopców.</a:t>
          </a:r>
          <a:endParaRPr lang="pl-PL" sz="3200" b="0" dirty="0">
            <a:solidFill>
              <a:schemeClr val="tx1"/>
            </a:solidFill>
          </a:endParaRPr>
        </a:p>
      </dgm:t>
    </dgm:pt>
    <dgm:pt modelId="{9A46266C-4E41-4D5B-A8BA-F9205258BDE9}" type="parTrans" cxnId="{4E2A7E78-7370-401C-9152-84B8D0CBA4AB}">
      <dgm:prSet/>
      <dgm:spPr/>
      <dgm:t>
        <a:bodyPr/>
        <a:lstStyle/>
        <a:p>
          <a:endParaRPr lang="pl-PL"/>
        </a:p>
      </dgm:t>
    </dgm:pt>
    <dgm:pt modelId="{70AFF6BE-D83C-4DA0-ACE4-464356324383}" type="sibTrans" cxnId="{4E2A7E78-7370-401C-9152-84B8D0CBA4AB}">
      <dgm:prSet/>
      <dgm:spPr/>
      <dgm:t>
        <a:bodyPr/>
        <a:lstStyle/>
        <a:p>
          <a:endParaRPr lang="pl-PL"/>
        </a:p>
      </dgm:t>
    </dgm:pt>
    <dgm:pt modelId="{7BB44A25-F7BA-4318-BE28-267B452902A9}" type="pres">
      <dgm:prSet presAssocID="{6FDF424E-C39D-48B0-8D5A-EFBB5334AF1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07DAE0E-B80F-4563-AC94-8D56C5A2333F}" type="pres">
      <dgm:prSet presAssocID="{8FD84617-409A-4AF8-9263-B5861EFBD3D4}" presName="parentText" presStyleLbl="node1" presStyleIdx="0" presStyleCnt="3" custScaleY="105683" custLinFactY="3787" custLinFactNeighborX="92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BEF5261-9584-4A83-98A6-7604CD8AA21B}" type="pres">
      <dgm:prSet presAssocID="{59304D9F-2A07-42DA-AEE3-E9237071BE04}" presName="spacer" presStyleCnt="0"/>
      <dgm:spPr/>
    </dgm:pt>
    <dgm:pt modelId="{753EAF05-AB7F-46AB-9253-8C1C40D51504}" type="pres">
      <dgm:prSet presAssocID="{9F17A197-C83C-4D83-AA3A-71CC666E409E}" presName="parentText" presStyleLbl="node1" presStyleIdx="1" presStyleCnt="3" custScaleY="91519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A980DB4-5479-4DAC-9E5D-A83CECBA7B09}" type="pres">
      <dgm:prSet presAssocID="{41D94224-3833-490E-A6B7-5DD37D0EC61C}" presName="spacer" presStyleCnt="0"/>
      <dgm:spPr/>
    </dgm:pt>
    <dgm:pt modelId="{364AF067-9205-45D0-8414-4D0892FA9B4B}" type="pres">
      <dgm:prSet presAssocID="{BF92ED53-2D83-4930-96A7-852864CD1CA9}" presName="parentText" presStyleLbl="node1" presStyleIdx="2" presStyleCnt="3" custScaleY="110147" custLinFactY="2171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DEFE7F3-4804-4494-8FE3-4B732A31929F}" srcId="{6FDF424E-C39D-48B0-8D5A-EFBB5334AF15}" destId="{9F17A197-C83C-4D83-AA3A-71CC666E409E}" srcOrd="1" destOrd="0" parTransId="{11815E10-C416-40A7-AB40-3C0F102BB5D5}" sibTransId="{41D94224-3833-490E-A6B7-5DD37D0EC61C}"/>
    <dgm:cxn modelId="{1DD8245D-69F5-479A-B0F5-DB97D309DB1C}" type="presOf" srcId="{9F17A197-C83C-4D83-AA3A-71CC666E409E}" destId="{753EAF05-AB7F-46AB-9253-8C1C40D51504}" srcOrd="0" destOrd="0" presId="urn:microsoft.com/office/officeart/2005/8/layout/vList2"/>
    <dgm:cxn modelId="{AA427B01-5FF2-4E01-8982-96963A327DB2}" type="presOf" srcId="{6FDF424E-C39D-48B0-8D5A-EFBB5334AF15}" destId="{7BB44A25-F7BA-4318-BE28-267B452902A9}" srcOrd="0" destOrd="0" presId="urn:microsoft.com/office/officeart/2005/8/layout/vList2"/>
    <dgm:cxn modelId="{4E2A7E78-7370-401C-9152-84B8D0CBA4AB}" srcId="{6FDF424E-C39D-48B0-8D5A-EFBB5334AF15}" destId="{BF92ED53-2D83-4930-96A7-852864CD1CA9}" srcOrd="2" destOrd="0" parTransId="{9A46266C-4E41-4D5B-A8BA-F9205258BDE9}" sibTransId="{70AFF6BE-D83C-4DA0-ACE4-464356324383}"/>
    <dgm:cxn modelId="{94B5728F-22F8-4FE2-9541-CDFF0B5E374F}" type="presOf" srcId="{BF92ED53-2D83-4930-96A7-852864CD1CA9}" destId="{364AF067-9205-45D0-8414-4D0892FA9B4B}" srcOrd="0" destOrd="0" presId="urn:microsoft.com/office/officeart/2005/8/layout/vList2"/>
    <dgm:cxn modelId="{EEE03093-3237-4F6E-A399-B4C7C2B64153}" type="presOf" srcId="{8FD84617-409A-4AF8-9263-B5861EFBD3D4}" destId="{707DAE0E-B80F-4563-AC94-8D56C5A2333F}" srcOrd="0" destOrd="0" presId="urn:microsoft.com/office/officeart/2005/8/layout/vList2"/>
    <dgm:cxn modelId="{C00BB241-999B-4E57-BC2E-ADF2C644809F}" srcId="{6FDF424E-C39D-48B0-8D5A-EFBB5334AF15}" destId="{8FD84617-409A-4AF8-9263-B5861EFBD3D4}" srcOrd="0" destOrd="0" parTransId="{ED80C332-D60F-438B-8836-C022A5640F66}" sibTransId="{59304D9F-2A07-42DA-AEE3-E9237071BE04}"/>
    <dgm:cxn modelId="{B85FA329-749C-4AE7-926F-D0ABDA9486ED}" type="presParOf" srcId="{7BB44A25-F7BA-4318-BE28-267B452902A9}" destId="{707DAE0E-B80F-4563-AC94-8D56C5A2333F}" srcOrd="0" destOrd="0" presId="urn:microsoft.com/office/officeart/2005/8/layout/vList2"/>
    <dgm:cxn modelId="{7298C5FD-166C-4F57-821E-20128F7E45DA}" type="presParOf" srcId="{7BB44A25-F7BA-4318-BE28-267B452902A9}" destId="{1BEF5261-9584-4A83-98A6-7604CD8AA21B}" srcOrd="1" destOrd="0" presId="urn:microsoft.com/office/officeart/2005/8/layout/vList2"/>
    <dgm:cxn modelId="{E55BE3F8-EF01-46F1-8972-45ED97AB1E81}" type="presParOf" srcId="{7BB44A25-F7BA-4318-BE28-267B452902A9}" destId="{753EAF05-AB7F-46AB-9253-8C1C40D51504}" srcOrd="2" destOrd="0" presId="urn:microsoft.com/office/officeart/2005/8/layout/vList2"/>
    <dgm:cxn modelId="{E636E942-5542-413D-BC3E-C83CE9E45B7F}" type="presParOf" srcId="{7BB44A25-F7BA-4318-BE28-267B452902A9}" destId="{8A980DB4-5479-4DAC-9E5D-A83CECBA7B09}" srcOrd="3" destOrd="0" presId="urn:microsoft.com/office/officeart/2005/8/layout/vList2"/>
    <dgm:cxn modelId="{ED4EE74D-BA69-4742-ADAF-57DF1D6D6D39}" type="presParOf" srcId="{7BB44A25-F7BA-4318-BE28-267B452902A9}" destId="{364AF067-9205-45D0-8414-4D0892FA9B4B}" srcOrd="4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08D904-24A4-4B0D-8B65-6E7CD9CC1602}" type="doc">
      <dgm:prSet loTypeId="urn:microsoft.com/office/officeart/2005/8/layout/target3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3CBCAE9-AD88-4C2F-9EEB-DB33093A4D04}">
      <dgm:prSet custT="1"/>
      <dgm:spPr/>
      <dgm:t>
        <a:bodyPr anchor="ctr"/>
        <a:lstStyle/>
        <a:p>
          <a:pPr rtl="0"/>
          <a:r>
            <a:rPr lang="pl-PL" sz="4400" b="1" dirty="0" smtClean="0"/>
            <a:t>1. Program szkolenia siatkarza</a:t>
          </a:r>
          <a:endParaRPr lang="pl-PL" sz="4400" dirty="0"/>
        </a:p>
      </dgm:t>
    </dgm:pt>
    <dgm:pt modelId="{8B19FC24-5FE6-4933-BBE0-320A10F3EC27}" type="parTrans" cxnId="{4EFF13FF-4EAA-4C61-BC9E-2EC25659D517}">
      <dgm:prSet/>
      <dgm:spPr/>
      <dgm:t>
        <a:bodyPr/>
        <a:lstStyle/>
        <a:p>
          <a:endParaRPr lang="pl-PL"/>
        </a:p>
      </dgm:t>
    </dgm:pt>
    <dgm:pt modelId="{0DE6654B-196A-48B9-8D7E-729EDC68EF1A}" type="sibTrans" cxnId="{4EFF13FF-4EAA-4C61-BC9E-2EC25659D517}">
      <dgm:prSet/>
      <dgm:spPr/>
      <dgm:t>
        <a:bodyPr/>
        <a:lstStyle/>
        <a:p>
          <a:endParaRPr lang="pl-PL"/>
        </a:p>
      </dgm:t>
    </dgm:pt>
    <dgm:pt modelId="{F445D261-9577-4E53-94D6-D8A22999290A}" type="pres">
      <dgm:prSet presAssocID="{8608D904-24A4-4B0D-8B65-6E7CD9CC160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F7E5805-9A0D-4DE4-A689-88DF6012A402}" type="pres">
      <dgm:prSet presAssocID="{A3CBCAE9-AD88-4C2F-9EEB-DB33093A4D04}" presName="circle1" presStyleLbl="node1" presStyleIdx="0" presStyleCnt="1"/>
      <dgm:spPr/>
    </dgm:pt>
    <dgm:pt modelId="{08FFAC95-9EDA-42DC-9F3E-3DEA2ED036B6}" type="pres">
      <dgm:prSet presAssocID="{A3CBCAE9-AD88-4C2F-9EEB-DB33093A4D04}" presName="space" presStyleCnt="0"/>
      <dgm:spPr/>
    </dgm:pt>
    <dgm:pt modelId="{52628C1A-2C73-4241-BDC0-19228FCE3DBE}" type="pres">
      <dgm:prSet presAssocID="{A3CBCAE9-AD88-4C2F-9EEB-DB33093A4D04}" presName="rect1" presStyleLbl="alignAcc1" presStyleIdx="0" presStyleCnt="1" custLinFactNeighborX="-1306" custLinFactNeighborY="970"/>
      <dgm:spPr/>
      <dgm:t>
        <a:bodyPr/>
        <a:lstStyle/>
        <a:p>
          <a:endParaRPr lang="pl-PL"/>
        </a:p>
      </dgm:t>
    </dgm:pt>
    <dgm:pt modelId="{B15BDCC7-E113-4FC7-9F81-5A736BA69ADF}" type="pres">
      <dgm:prSet presAssocID="{A3CBCAE9-AD88-4C2F-9EEB-DB33093A4D04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4024382-D45C-4988-A72D-1936CC5904F5}" type="presOf" srcId="{A3CBCAE9-AD88-4C2F-9EEB-DB33093A4D04}" destId="{52628C1A-2C73-4241-BDC0-19228FCE3DBE}" srcOrd="0" destOrd="0" presId="urn:microsoft.com/office/officeart/2005/8/layout/target3"/>
    <dgm:cxn modelId="{EA3E520D-677B-4484-97CE-E191197D9BC4}" type="presOf" srcId="{A3CBCAE9-AD88-4C2F-9EEB-DB33093A4D04}" destId="{B15BDCC7-E113-4FC7-9F81-5A736BA69ADF}" srcOrd="1" destOrd="0" presId="urn:microsoft.com/office/officeart/2005/8/layout/target3"/>
    <dgm:cxn modelId="{8A0DCF8F-E548-4DB5-8CF5-4F955FC5D3AD}" type="presOf" srcId="{8608D904-24A4-4B0D-8B65-6E7CD9CC1602}" destId="{F445D261-9577-4E53-94D6-D8A22999290A}" srcOrd="0" destOrd="0" presId="urn:microsoft.com/office/officeart/2005/8/layout/target3"/>
    <dgm:cxn modelId="{4EFF13FF-4EAA-4C61-BC9E-2EC25659D517}" srcId="{8608D904-24A4-4B0D-8B65-6E7CD9CC1602}" destId="{A3CBCAE9-AD88-4C2F-9EEB-DB33093A4D04}" srcOrd="0" destOrd="0" parTransId="{8B19FC24-5FE6-4933-BBE0-320A10F3EC27}" sibTransId="{0DE6654B-196A-48B9-8D7E-729EDC68EF1A}"/>
    <dgm:cxn modelId="{04480AED-24FC-4B5D-AD24-F0D63936D2B4}" type="presParOf" srcId="{F445D261-9577-4E53-94D6-D8A22999290A}" destId="{FF7E5805-9A0D-4DE4-A689-88DF6012A402}" srcOrd="0" destOrd="0" presId="urn:microsoft.com/office/officeart/2005/8/layout/target3"/>
    <dgm:cxn modelId="{B8F1F011-90EE-4B36-BF46-7AEEB4E7C75D}" type="presParOf" srcId="{F445D261-9577-4E53-94D6-D8A22999290A}" destId="{08FFAC95-9EDA-42DC-9F3E-3DEA2ED036B6}" srcOrd="1" destOrd="0" presId="urn:microsoft.com/office/officeart/2005/8/layout/target3"/>
    <dgm:cxn modelId="{F8639B04-64AF-4995-A378-925C4B835CAA}" type="presParOf" srcId="{F445D261-9577-4E53-94D6-D8A22999290A}" destId="{52628C1A-2C73-4241-BDC0-19228FCE3DBE}" srcOrd="2" destOrd="0" presId="urn:microsoft.com/office/officeart/2005/8/layout/target3"/>
    <dgm:cxn modelId="{B2A843BA-BBDA-448F-9508-897F8B1F95C2}" type="presParOf" srcId="{F445D261-9577-4E53-94D6-D8A22999290A}" destId="{B15BDCC7-E113-4FC7-9F81-5A736BA69ADF}" srcOrd="3" destOrd="0" presId="urn:microsoft.com/office/officeart/2005/8/layout/target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87E240-D67C-43B5-9065-39B734CE121A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573FC82-EEEB-4C04-B973-C4EC18706F7F}" type="pres">
      <dgm:prSet presAssocID="{5387E240-D67C-43B5-9065-39B734CE121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F0CE3F51-8A40-47C0-9753-58FF832AC71A}" type="presOf" srcId="{5387E240-D67C-43B5-9065-39B734CE121A}" destId="{2573FC82-EEEB-4C04-B973-C4EC18706F7F}" srcOrd="0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EE64CE-CF65-45CA-81C2-10F3B2F3BED2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4D1F268-8D06-4805-9C98-5A7A686EC84C}">
      <dgm:prSet phldrT="[Tekst]" custT="1"/>
      <dgm:spPr/>
      <dgm:t>
        <a:bodyPr/>
        <a:lstStyle/>
        <a:p>
          <a:r>
            <a:rPr lang="pl-PL" sz="3200" b="1" dirty="0" smtClean="0"/>
            <a:t>3. Siatkówkę dorosłych.</a:t>
          </a:r>
          <a:endParaRPr lang="pl-PL" sz="3200" b="1" dirty="0"/>
        </a:p>
      </dgm:t>
    </dgm:pt>
    <dgm:pt modelId="{00AF22E8-13F8-4B90-90C0-56756E34DA9F}" type="sibTrans" cxnId="{68B4044F-7094-41BB-AEA7-6E670721713A}">
      <dgm:prSet/>
      <dgm:spPr/>
      <dgm:t>
        <a:bodyPr/>
        <a:lstStyle/>
        <a:p>
          <a:endParaRPr lang="pl-PL"/>
        </a:p>
      </dgm:t>
    </dgm:pt>
    <dgm:pt modelId="{2F09E423-8E24-4AB9-844B-466B46AA585F}" type="parTrans" cxnId="{68B4044F-7094-41BB-AEA7-6E670721713A}">
      <dgm:prSet/>
      <dgm:spPr/>
      <dgm:t>
        <a:bodyPr/>
        <a:lstStyle/>
        <a:p>
          <a:endParaRPr lang="pl-PL"/>
        </a:p>
      </dgm:t>
    </dgm:pt>
    <dgm:pt modelId="{7EFEB5A3-9CF8-49CA-9453-85D0D725BDCC}">
      <dgm:prSet phldrT="[Teks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pl-PL" sz="3200" b="1" dirty="0" smtClean="0"/>
            <a:t>1. Dzieci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pl-PL" sz="2400" b="0" dirty="0" smtClean="0"/>
            <a:t>(program w zależności od grup wiekowych)</a:t>
          </a:r>
          <a:r>
            <a:rPr lang="pl-PL" sz="2400" b="1" dirty="0" smtClean="0"/>
            <a:t>,</a:t>
          </a:r>
          <a:endParaRPr lang="pl-PL" sz="2400" b="1" dirty="0"/>
        </a:p>
      </dgm:t>
    </dgm:pt>
    <dgm:pt modelId="{0403FE9B-EB25-4FEC-8C6B-3D4C42AA8100}" type="sibTrans" cxnId="{2421983E-AD8B-46F8-BBD6-31992CC6BBC3}">
      <dgm:prSet/>
      <dgm:spPr/>
      <dgm:t>
        <a:bodyPr/>
        <a:lstStyle/>
        <a:p>
          <a:endParaRPr lang="pl-PL"/>
        </a:p>
      </dgm:t>
    </dgm:pt>
    <dgm:pt modelId="{BE97037A-26CF-4292-9941-D3E01A913D1C}" type="parTrans" cxnId="{2421983E-AD8B-46F8-BBD6-31992CC6BBC3}">
      <dgm:prSet/>
      <dgm:spPr/>
      <dgm:t>
        <a:bodyPr/>
        <a:lstStyle/>
        <a:p>
          <a:endParaRPr lang="pl-PL"/>
        </a:p>
      </dgm:t>
    </dgm:pt>
    <dgm:pt modelId="{C1751823-082B-4E21-9551-1D2C8EAB29D6}">
      <dgm:prSet custT="1"/>
      <dgm:spPr/>
      <dgm:t>
        <a:bodyPr/>
        <a:lstStyle/>
        <a:p>
          <a:r>
            <a:rPr lang="pl-PL" sz="2400" b="0" dirty="0" smtClean="0">
              <a:solidFill>
                <a:schemeClr val="tx1"/>
              </a:solidFill>
            </a:rPr>
            <a:t>Program szkolenia siatkarza/ siatkarki powinien obejmować trzy grupy wiekowe:</a:t>
          </a:r>
          <a:endParaRPr lang="pl-PL" sz="2400" b="0" dirty="0">
            <a:solidFill>
              <a:schemeClr val="tx1"/>
            </a:solidFill>
          </a:endParaRPr>
        </a:p>
      </dgm:t>
    </dgm:pt>
    <dgm:pt modelId="{F9F68C1F-9DCB-4EDE-BB22-4DFF3C2ED2A6}" type="parTrans" cxnId="{910BD20B-7732-4143-8105-88C11EF9A5A3}">
      <dgm:prSet/>
      <dgm:spPr/>
      <dgm:t>
        <a:bodyPr/>
        <a:lstStyle/>
        <a:p>
          <a:endParaRPr lang="pl-PL"/>
        </a:p>
      </dgm:t>
    </dgm:pt>
    <dgm:pt modelId="{3C104A08-9E88-44E1-A0D8-9AC8A5B7BBCF}" type="sibTrans" cxnId="{910BD20B-7732-4143-8105-88C11EF9A5A3}">
      <dgm:prSet/>
      <dgm:spPr/>
      <dgm:t>
        <a:bodyPr/>
        <a:lstStyle/>
        <a:p>
          <a:endParaRPr lang="pl-PL"/>
        </a:p>
      </dgm:t>
    </dgm:pt>
    <dgm:pt modelId="{DD8DA7BF-45D4-4DF9-82F5-CC62ACDDF1F6}">
      <dgm:prSet phldrT="[Tekst]" custT="1"/>
      <dgm:spPr/>
      <dgm:t>
        <a:bodyPr/>
        <a:lstStyle/>
        <a:p>
          <a:r>
            <a:rPr lang="pl-PL" sz="3200" b="1" dirty="0" smtClean="0"/>
            <a:t>2. Młodzież,</a:t>
          </a:r>
          <a:endParaRPr lang="pl-PL" sz="3200" b="1" dirty="0"/>
        </a:p>
      </dgm:t>
    </dgm:pt>
    <dgm:pt modelId="{0B2F3F98-4A10-4096-B953-97E01362FAD8}" type="parTrans" cxnId="{244FC3C1-C6FD-4177-908C-6226B85E6796}">
      <dgm:prSet/>
      <dgm:spPr/>
      <dgm:t>
        <a:bodyPr/>
        <a:lstStyle/>
        <a:p>
          <a:endParaRPr lang="pl-PL"/>
        </a:p>
      </dgm:t>
    </dgm:pt>
    <dgm:pt modelId="{866D0A21-7671-4E5B-8859-327003A39E61}" type="sibTrans" cxnId="{244FC3C1-C6FD-4177-908C-6226B85E6796}">
      <dgm:prSet/>
      <dgm:spPr/>
      <dgm:t>
        <a:bodyPr/>
        <a:lstStyle/>
        <a:p>
          <a:endParaRPr lang="pl-PL"/>
        </a:p>
      </dgm:t>
    </dgm:pt>
    <dgm:pt modelId="{5C1035D0-B9B4-41A4-B3EA-6CA2AF0ED392}" type="pres">
      <dgm:prSet presAssocID="{39EE64CE-CF65-45CA-81C2-10F3B2F3BED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B25D784-EF86-4155-B40A-0EE361B7F314}" type="pres">
      <dgm:prSet presAssocID="{C1751823-082B-4E21-9551-1D2C8EAB29D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6F38039-4F67-43F2-9B9F-328497233EB4}" type="pres">
      <dgm:prSet presAssocID="{3C104A08-9E88-44E1-A0D8-9AC8A5B7BBCF}" presName="spacer" presStyleCnt="0"/>
      <dgm:spPr/>
    </dgm:pt>
    <dgm:pt modelId="{15B04BF1-30EA-4B73-8F35-9811B01B40D3}" type="pres">
      <dgm:prSet presAssocID="{7EFEB5A3-9CF8-49CA-9453-85D0D725BDCC}" presName="parentText" presStyleLbl="node1" presStyleIdx="1" presStyleCnt="4" custLinFactY="-74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9D633FA-0BD8-42A3-B566-D82C37E6C637}" type="pres">
      <dgm:prSet presAssocID="{0403FE9B-EB25-4FEC-8C6B-3D4C42AA8100}" presName="spacer" presStyleCnt="0"/>
      <dgm:spPr/>
    </dgm:pt>
    <dgm:pt modelId="{2BB30124-2FF1-49B7-AFBC-226B54AD730F}" type="pres">
      <dgm:prSet presAssocID="{DD8DA7BF-45D4-4DF9-82F5-CC62ACDDF1F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6BE1BA1-49AD-4B5D-8F93-A48539E9A70D}" type="pres">
      <dgm:prSet presAssocID="{866D0A21-7671-4E5B-8859-327003A39E61}" presName="spacer" presStyleCnt="0"/>
      <dgm:spPr/>
    </dgm:pt>
    <dgm:pt modelId="{76598B22-4E48-4054-9BDA-98427D702179}" type="pres">
      <dgm:prSet presAssocID="{24D1F268-8D06-4805-9C98-5A7A686EC84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44FC3C1-C6FD-4177-908C-6226B85E6796}" srcId="{39EE64CE-CF65-45CA-81C2-10F3B2F3BED2}" destId="{DD8DA7BF-45D4-4DF9-82F5-CC62ACDDF1F6}" srcOrd="2" destOrd="0" parTransId="{0B2F3F98-4A10-4096-B953-97E01362FAD8}" sibTransId="{866D0A21-7671-4E5B-8859-327003A39E61}"/>
    <dgm:cxn modelId="{4B4004DA-7F94-47BB-9B29-14B03957CFBB}" type="presOf" srcId="{7EFEB5A3-9CF8-49CA-9453-85D0D725BDCC}" destId="{15B04BF1-30EA-4B73-8F35-9811B01B40D3}" srcOrd="0" destOrd="0" presId="urn:microsoft.com/office/officeart/2005/8/layout/vList2"/>
    <dgm:cxn modelId="{549CBDCB-C043-47A3-8635-8EED049A8334}" type="presOf" srcId="{DD8DA7BF-45D4-4DF9-82F5-CC62ACDDF1F6}" destId="{2BB30124-2FF1-49B7-AFBC-226B54AD730F}" srcOrd="0" destOrd="0" presId="urn:microsoft.com/office/officeart/2005/8/layout/vList2"/>
    <dgm:cxn modelId="{C10A12D7-00AA-474B-BA06-BE870FC97D91}" type="presOf" srcId="{24D1F268-8D06-4805-9C98-5A7A686EC84C}" destId="{76598B22-4E48-4054-9BDA-98427D702179}" srcOrd="0" destOrd="0" presId="urn:microsoft.com/office/officeart/2005/8/layout/vList2"/>
    <dgm:cxn modelId="{910BD20B-7732-4143-8105-88C11EF9A5A3}" srcId="{39EE64CE-CF65-45CA-81C2-10F3B2F3BED2}" destId="{C1751823-082B-4E21-9551-1D2C8EAB29D6}" srcOrd="0" destOrd="0" parTransId="{F9F68C1F-9DCB-4EDE-BB22-4DFF3C2ED2A6}" sibTransId="{3C104A08-9E88-44E1-A0D8-9AC8A5B7BBCF}"/>
    <dgm:cxn modelId="{68B4044F-7094-41BB-AEA7-6E670721713A}" srcId="{39EE64CE-CF65-45CA-81C2-10F3B2F3BED2}" destId="{24D1F268-8D06-4805-9C98-5A7A686EC84C}" srcOrd="3" destOrd="0" parTransId="{2F09E423-8E24-4AB9-844B-466B46AA585F}" sibTransId="{00AF22E8-13F8-4B90-90C0-56756E34DA9F}"/>
    <dgm:cxn modelId="{8D577C6F-5A74-4C7E-8CF3-EBF59D5CFEF1}" type="presOf" srcId="{C1751823-082B-4E21-9551-1D2C8EAB29D6}" destId="{DB25D784-EF86-4155-B40A-0EE361B7F314}" srcOrd="0" destOrd="0" presId="urn:microsoft.com/office/officeart/2005/8/layout/vList2"/>
    <dgm:cxn modelId="{2421983E-AD8B-46F8-BBD6-31992CC6BBC3}" srcId="{39EE64CE-CF65-45CA-81C2-10F3B2F3BED2}" destId="{7EFEB5A3-9CF8-49CA-9453-85D0D725BDCC}" srcOrd="1" destOrd="0" parTransId="{BE97037A-26CF-4292-9941-D3E01A913D1C}" sibTransId="{0403FE9B-EB25-4FEC-8C6B-3D4C42AA8100}"/>
    <dgm:cxn modelId="{67944F6E-85F7-4379-A078-6D76106FFAC7}" type="presOf" srcId="{39EE64CE-CF65-45CA-81C2-10F3B2F3BED2}" destId="{5C1035D0-B9B4-41A4-B3EA-6CA2AF0ED392}" srcOrd="0" destOrd="0" presId="urn:microsoft.com/office/officeart/2005/8/layout/vList2"/>
    <dgm:cxn modelId="{EB672E3D-54DB-4969-A49F-0C6A0D0711CA}" type="presParOf" srcId="{5C1035D0-B9B4-41A4-B3EA-6CA2AF0ED392}" destId="{DB25D784-EF86-4155-B40A-0EE361B7F314}" srcOrd="0" destOrd="0" presId="urn:microsoft.com/office/officeart/2005/8/layout/vList2"/>
    <dgm:cxn modelId="{B08E10D6-A511-404C-B620-EE89746003CA}" type="presParOf" srcId="{5C1035D0-B9B4-41A4-B3EA-6CA2AF0ED392}" destId="{E6F38039-4F67-43F2-9B9F-328497233EB4}" srcOrd="1" destOrd="0" presId="urn:microsoft.com/office/officeart/2005/8/layout/vList2"/>
    <dgm:cxn modelId="{3737E803-A67F-4CA8-A313-DAE3AD02C920}" type="presParOf" srcId="{5C1035D0-B9B4-41A4-B3EA-6CA2AF0ED392}" destId="{15B04BF1-30EA-4B73-8F35-9811B01B40D3}" srcOrd="2" destOrd="0" presId="urn:microsoft.com/office/officeart/2005/8/layout/vList2"/>
    <dgm:cxn modelId="{E4DAB83E-F3B4-4D6A-9C4E-C9A6412AAD82}" type="presParOf" srcId="{5C1035D0-B9B4-41A4-B3EA-6CA2AF0ED392}" destId="{79D633FA-0BD8-42A3-B566-D82C37E6C637}" srcOrd="3" destOrd="0" presId="urn:microsoft.com/office/officeart/2005/8/layout/vList2"/>
    <dgm:cxn modelId="{4977E66A-09DF-4A02-8859-4F6608E06271}" type="presParOf" srcId="{5C1035D0-B9B4-41A4-B3EA-6CA2AF0ED392}" destId="{2BB30124-2FF1-49B7-AFBC-226B54AD730F}" srcOrd="4" destOrd="0" presId="urn:microsoft.com/office/officeart/2005/8/layout/vList2"/>
    <dgm:cxn modelId="{8F5BECBE-5949-4259-8CDB-58D192E9B949}" type="presParOf" srcId="{5C1035D0-B9B4-41A4-B3EA-6CA2AF0ED392}" destId="{C6BE1BA1-49AD-4B5D-8F93-A48539E9A70D}" srcOrd="5" destOrd="0" presId="urn:microsoft.com/office/officeart/2005/8/layout/vList2"/>
    <dgm:cxn modelId="{7A6A2B4C-EC0D-415B-91CA-1FB20147DFD1}" type="presParOf" srcId="{5C1035D0-B9B4-41A4-B3EA-6CA2AF0ED392}" destId="{76598B22-4E48-4054-9BDA-98427D702179}" srcOrd="6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08D904-24A4-4B0D-8B65-6E7CD9CC1602}" type="doc">
      <dgm:prSet loTypeId="urn:microsoft.com/office/officeart/2005/8/layout/target3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3CBCAE9-AD88-4C2F-9EEB-DB33093A4D04}">
      <dgm:prSet custT="1"/>
      <dgm:spPr/>
      <dgm:t>
        <a:bodyPr anchor="ctr"/>
        <a:lstStyle/>
        <a:p>
          <a:pPr algn="l" rtl="0"/>
          <a:r>
            <a:rPr lang="pl-PL" sz="4400" b="1" dirty="0" smtClean="0"/>
            <a:t>Cd 1. Program szkolenia siatkarza</a:t>
          </a:r>
          <a:endParaRPr lang="pl-PL" sz="4400" dirty="0"/>
        </a:p>
      </dgm:t>
    </dgm:pt>
    <dgm:pt modelId="{8B19FC24-5FE6-4933-BBE0-320A10F3EC27}" type="parTrans" cxnId="{4EFF13FF-4EAA-4C61-BC9E-2EC25659D517}">
      <dgm:prSet/>
      <dgm:spPr/>
      <dgm:t>
        <a:bodyPr/>
        <a:lstStyle/>
        <a:p>
          <a:endParaRPr lang="pl-PL"/>
        </a:p>
      </dgm:t>
    </dgm:pt>
    <dgm:pt modelId="{0DE6654B-196A-48B9-8D7E-729EDC68EF1A}" type="sibTrans" cxnId="{4EFF13FF-4EAA-4C61-BC9E-2EC25659D517}">
      <dgm:prSet/>
      <dgm:spPr/>
      <dgm:t>
        <a:bodyPr/>
        <a:lstStyle/>
        <a:p>
          <a:endParaRPr lang="pl-PL"/>
        </a:p>
      </dgm:t>
    </dgm:pt>
    <dgm:pt modelId="{F445D261-9577-4E53-94D6-D8A22999290A}" type="pres">
      <dgm:prSet presAssocID="{8608D904-24A4-4B0D-8B65-6E7CD9CC160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F7E5805-9A0D-4DE4-A689-88DF6012A402}" type="pres">
      <dgm:prSet presAssocID="{A3CBCAE9-AD88-4C2F-9EEB-DB33093A4D04}" presName="circle1" presStyleLbl="node1" presStyleIdx="0" presStyleCnt="1"/>
      <dgm:spPr/>
    </dgm:pt>
    <dgm:pt modelId="{08FFAC95-9EDA-42DC-9F3E-3DEA2ED036B6}" type="pres">
      <dgm:prSet presAssocID="{A3CBCAE9-AD88-4C2F-9EEB-DB33093A4D04}" presName="space" presStyleCnt="0"/>
      <dgm:spPr/>
    </dgm:pt>
    <dgm:pt modelId="{52628C1A-2C73-4241-BDC0-19228FCE3DBE}" type="pres">
      <dgm:prSet presAssocID="{A3CBCAE9-AD88-4C2F-9EEB-DB33093A4D04}" presName="rect1" presStyleLbl="alignAcc1" presStyleIdx="0" presStyleCnt="1" custLinFactNeighborX="-1306" custLinFactNeighborY="970"/>
      <dgm:spPr/>
      <dgm:t>
        <a:bodyPr/>
        <a:lstStyle/>
        <a:p>
          <a:endParaRPr lang="pl-PL"/>
        </a:p>
      </dgm:t>
    </dgm:pt>
    <dgm:pt modelId="{B15BDCC7-E113-4FC7-9F81-5A736BA69ADF}" type="pres">
      <dgm:prSet presAssocID="{A3CBCAE9-AD88-4C2F-9EEB-DB33093A4D04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6AB856B-3CF7-4F3F-80B3-F9FAFDE1F0DC}" type="presOf" srcId="{A3CBCAE9-AD88-4C2F-9EEB-DB33093A4D04}" destId="{B15BDCC7-E113-4FC7-9F81-5A736BA69ADF}" srcOrd="1" destOrd="0" presId="urn:microsoft.com/office/officeart/2005/8/layout/target3"/>
    <dgm:cxn modelId="{2626CB0C-6C99-4E31-8CA8-6B9A7D7ED6FE}" type="presOf" srcId="{A3CBCAE9-AD88-4C2F-9EEB-DB33093A4D04}" destId="{52628C1A-2C73-4241-BDC0-19228FCE3DBE}" srcOrd="0" destOrd="0" presId="urn:microsoft.com/office/officeart/2005/8/layout/target3"/>
    <dgm:cxn modelId="{4EFF13FF-4EAA-4C61-BC9E-2EC25659D517}" srcId="{8608D904-24A4-4B0D-8B65-6E7CD9CC1602}" destId="{A3CBCAE9-AD88-4C2F-9EEB-DB33093A4D04}" srcOrd="0" destOrd="0" parTransId="{8B19FC24-5FE6-4933-BBE0-320A10F3EC27}" sibTransId="{0DE6654B-196A-48B9-8D7E-729EDC68EF1A}"/>
    <dgm:cxn modelId="{E57B9721-15D0-4DCC-A344-DCBE8950AF75}" type="presOf" srcId="{8608D904-24A4-4B0D-8B65-6E7CD9CC1602}" destId="{F445D261-9577-4E53-94D6-D8A22999290A}" srcOrd="0" destOrd="0" presId="urn:microsoft.com/office/officeart/2005/8/layout/target3"/>
    <dgm:cxn modelId="{DF36ECB6-BBAD-41BF-ADBD-5D33262E36B4}" type="presParOf" srcId="{F445D261-9577-4E53-94D6-D8A22999290A}" destId="{FF7E5805-9A0D-4DE4-A689-88DF6012A402}" srcOrd="0" destOrd="0" presId="urn:microsoft.com/office/officeart/2005/8/layout/target3"/>
    <dgm:cxn modelId="{F2B83D16-98C2-4475-9AA9-ECE07045F001}" type="presParOf" srcId="{F445D261-9577-4E53-94D6-D8A22999290A}" destId="{08FFAC95-9EDA-42DC-9F3E-3DEA2ED036B6}" srcOrd="1" destOrd="0" presId="urn:microsoft.com/office/officeart/2005/8/layout/target3"/>
    <dgm:cxn modelId="{351B58A2-3727-4B3A-899D-3DEC9DC48361}" type="presParOf" srcId="{F445D261-9577-4E53-94D6-D8A22999290A}" destId="{52628C1A-2C73-4241-BDC0-19228FCE3DBE}" srcOrd="2" destOrd="0" presId="urn:microsoft.com/office/officeart/2005/8/layout/target3"/>
    <dgm:cxn modelId="{B743E6BA-9B7E-440F-8DEA-59D2EC3CFD20}" type="presParOf" srcId="{F445D261-9577-4E53-94D6-D8A22999290A}" destId="{B15BDCC7-E113-4FC7-9F81-5A736BA69ADF}" srcOrd="3" destOrd="0" presId="urn:microsoft.com/office/officeart/2005/8/layout/target3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387E240-D67C-43B5-9065-39B734CE121A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8017D82-3152-42DB-B439-BDE22C5F6506}">
      <dgm:prSet phldrT="[Tekst]" custT="1"/>
      <dgm:spPr>
        <a:solidFill>
          <a:schemeClr val="accent3"/>
        </a:solidFill>
      </dgm:spPr>
      <dgm:t>
        <a:bodyPr/>
        <a:lstStyle/>
        <a:p>
          <a:r>
            <a:rPr lang="pl-PL" sz="3200" dirty="0" smtClean="0"/>
            <a:t>- dla szkolnego wychowania fizycznego,</a:t>
          </a:r>
          <a:endParaRPr lang="pl-PL" sz="3200" dirty="0">
            <a:solidFill>
              <a:schemeClr val="tx1"/>
            </a:solidFill>
          </a:endParaRPr>
        </a:p>
      </dgm:t>
    </dgm:pt>
    <dgm:pt modelId="{BF0DF0D9-0D2D-41D9-818E-7A59F94B15A7}" type="parTrans" cxnId="{598A7088-86F0-4081-A395-61080B31E2E6}">
      <dgm:prSet/>
      <dgm:spPr/>
      <dgm:t>
        <a:bodyPr/>
        <a:lstStyle/>
        <a:p>
          <a:endParaRPr lang="pl-PL"/>
        </a:p>
      </dgm:t>
    </dgm:pt>
    <dgm:pt modelId="{8A7E6E21-CFD0-43EE-B8CE-517CA5F22E61}" type="sibTrans" cxnId="{598A7088-86F0-4081-A395-61080B31E2E6}">
      <dgm:prSet/>
      <dgm:spPr/>
      <dgm:t>
        <a:bodyPr/>
        <a:lstStyle/>
        <a:p>
          <a:endParaRPr lang="pl-PL"/>
        </a:p>
      </dgm:t>
    </dgm:pt>
    <dgm:pt modelId="{A888E837-BF07-4037-BD37-915CD3C03A43}">
      <dgm:prSet phldrT="[Tekst]" custT="1"/>
      <dgm:spPr>
        <a:solidFill>
          <a:srgbClr val="FFC000"/>
        </a:solidFill>
      </dgm:spPr>
      <dgm:t>
        <a:bodyPr/>
        <a:lstStyle/>
        <a:p>
          <a:r>
            <a:rPr lang="pl-PL" sz="2000" dirty="0" smtClean="0">
              <a:solidFill>
                <a:schemeClr val="tx1"/>
              </a:solidFill>
            </a:rPr>
            <a:t>Program dla nauczycieli powinien być przedstawiony oddzielnie w sposób zwięzły i przejrzysty, ujęty w postaci skryptu</a:t>
          </a:r>
          <a:endParaRPr lang="pl-PL" sz="2000" dirty="0">
            <a:solidFill>
              <a:schemeClr val="tx1"/>
            </a:solidFill>
          </a:endParaRPr>
        </a:p>
      </dgm:t>
    </dgm:pt>
    <dgm:pt modelId="{7699856D-1054-4536-A97B-1A00204261A7}" type="parTrans" cxnId="{294C639E-CCA0-4C0B-B32C-B02983DDBB11}">
      <dgm:prSet/>
      <dgm:spPr/>
      <dgm:t>
        <a:bodyPr/>
        <a:lstStyle/>
        <a:p>
          <a:endParaRPr lang="pl-PL"/>
        </a:p>
      </dgm:t>
    </dgm:pt>
    <dgm:pt modelId="{51E07773-0B7A-4BB6-8F60-23E11BC867EE}" type="sibTrans" cxnId="{294C639E-CCA0-4C0B-B32C-B02983DDBB11}">
      <dgm:prSet/>
      <dgm:spPr/>
      <dgm:t>
        <a:bodyPr/>
        <a:lstStyle/>
        <a:p>
          <a:endParaRPr lang="pl-PL"/>
        </a:p>
      </dgm:t>
    </dgm:pt>
    <dgm:pt modelId="{A6116E72-3ED5-4E48-A07D-EB78E22A07C2}">
      <dgm:prSet custT="1"/>
      <dgm:spPr>
        <a:solidFill>
          <a:schemeClr val="accent3"/>
        </a:solidFill>
      </dgm:spPr>
      <dgm:t>
        <a:bodyPr/>
        <a:lstStyle/>
        <a:p>
          <a:r>
            <a:rPr lang="pl-PL" sz="3200" dirty="0" smtClean="0"/>
            <a:t>- dla </a:t>
          </a:r>
          <a:r>
            <a:rPr lang="pl-PL" sz="3200" dirty="0" err="1" smtClean="0"/>
            <a:t>SMS-ów</a:t>
          </a:r>
          <a:r>
            <a:rPr lang="pl-PL" sz="3200" dirty="0" smtClean="0"/>
            <a:t> - dziewcząt i chłopców,</a:t>
          </a:r>
          <a:endParaRPr lang="pl-PL" sz="3200" dirty="0"/>
        </a:p>
      </dgm:t>
    </dgm:pt>
    <dgm:pt modelId="{D8C7A68F-7388-4C73-B365-2E41B0C468BC}" type="parTrans" cxnId="{60BCBE5C-5839-46D0-9243-8D3BBD929CA6}">
      <dgm:prSet/>
      <dgm:spPr/>
      <dgm:t>
        <a:bodyPr/>
        <a:lstStyle/>
        <a:p>
          <a:endParaRPr lang="pl-PL"/>
        </a:p>
      </dgm:t>
    </dgm:pt>
    <dgm:pt modelId="{7821529B-50F9-4B49-AB6A-47C7F60DDF68}" type="sibTrans" cxnId="{60BCBE5C-5839-46D0-9243-8D3BBD929CA6}">
      <dgm:prSet/>
      <dgm:spPr/>
      <dgm:t>
        <a:bodyPr/>
        <a:lstStyle/>
        <a:p>
          <a:endParaRPr lang="pl-PL"/>
        </a:p>
      </dgm:t>
    </dgm:pt>
    <dgm:pt modelId="{5DDBE662-DFEA-4892-8801-4EE857450361}">
      <dgm:prSet custT="1"/>
      <dgm:spPr>
        <a:solidFill>
          <a:schemeClr val="accent3"/>
        </a:solidFill>
      </dgm:spPr>
      <dgm:t>
        <a:bodyPr/>
        <a:lstStyle/>
        <a:p>
          <a:r>
            <a:rPr lang="pl-PL" sz="3200" dirty="0" smtClean="0"/>
            <a:t>- dla szkolenia w klubach sportowych.</a:t>
          </a:r>
          <a:endParaRPr lang="pl-PL" sz="3200" dirty="0"/>
        </a:p>
      </dgm:t>
    </dgm:pt>
    <dgm:pt modelId="{DC3275E9-7053-4B22-851B-D98EB7F2728C}" type="parTrans" cxnId="{EAC32B39-4A39-4976-AA7C-D11E54A02EDE}">
      <dgm:prSet/>
      <dgm:spPr/>
      <dgm:t>
        <a:bodyPr/>
        <a:lstStyle/>
        <a:p>
          <a:endParaRPr lang="pl-PL"/>
        </a:p>
      </dgm:t>
    </dgm:pt>
    <dgm:pt modelId="{C2042059-DEB4-42C9-B5F5-3BF9C43C0000}" type="sibTrans" cxnId="{EAC32B39-4A39-4976-AA7C-D11E54A02EDE}">
      <dgm:prSet/>
      <dgm:spPr/>
      <dgm:t>
        <a:bodyPr/>
        <a:lstStyle/>
        <a:p>
          <a:endParaRPr lang="pl-PL"/>
        </a:p>
      </dgm:t>
    </dgm:pt>
    <dgm:pt modelId="{CD704346-1E61-4DDA-92B5-82B72A337A34}">
      <dgm:prSet phldrT="[Tekst]" custT="1"/>
      <dgm:spPr>
        <a:solidFill>
          <a:schemeClr val="accent1"/>
        </a:solidFill>
      </dgm:spPr>
      <dgm:t>
        <a:bodyPr/>
        <a:lstStyle/>
        <a:p>
          <a:r>
            <a:rPr lang="pl-PL" sz="2400" dirty="0" smtClean="0">
              <a:solidFill>
                <a:schemeClr val="tx1"/>
              </a:solidFill>
            </a:rPr>
            <a:t>W ramach tego programu mogą zostać wyodrębnione trzy programy szkolenia:</a:t>
          </a:r>
          <a:endParaRPr lang="pl-PL" sz="2400" dirty="0">
            <a:solidFill>
              <a:schemeClr val="tx1"/>
            </a:solidFill>
          </a:endParaRPr>
        </a:p>
      </dgm:t>
    </dgm:pt>
    <dgm:pt modelId="{DB7DF807-6B01-463E-A0AE-22EB45A0753A}" type="parTrans" cxnId="{748082A5-1B77-4F37-9168-72FF0E195D21}">
      <dgm:prSet/>
      <dgm:spPr/>
      <dgm:t>
        <a:bodyPr/>
        <a:lstStyle/>
        <a:p>
          <a:endParaRPr lang="pl-PL"/>
        </a:p>
      </dgm:t>
    </dgm:pt>
    <dgm:pt modelId="{2571B196-5F0C-4926-8F7C-9A385C0C4113}" type="sibTrans" cxnId="{748082A5-1B77-4F37-9168-72FF0E195D21}">
      <dgm:prSet/>
      <dgm:spPr/>
      <dgm:t>
        <a:bodyPr/>
        <a:lstStyle/>
        <a:p>
          <a:endParaRPr lang="pl-PL"/>
        </a:p>
      </dgm:t>
    </dgm:pt>
    <dgm:pt modelId="{2573FC82-EEEB-4C04-B973-C4EC18706F7F}" type="pres">
      <dgm:prSet presAssocID="{5387E240-D67C-43B5-9065-39B734CE121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A5B2BC7-51B9-4A92-AB5E-E839DB707C42}" type="pres">
      <dgm:prSet presAssocID="{CD704346-1E61-4DDA-92B5-82B72A337A34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6A1F6E1-DF7B-4F8F-BA07-25F3A25DA19B}" type="pres">
      <dgm:prSet presAssocID="{2571B196-5F0C-4926-8F7C-9A385C0C4113}" presName="spacer" presStyleCnt="0"/>
      <dgm:spPr/>
    </dgm:pt>
    <dgm:pt modelId="{A39A33F5-4A49-4DCE-84E2-7DAE7F08DBA0}" type="pres">
      <dgm:prSet presAssocID="{78017D82-3152-42DB-B439-BDE22C5F6506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204E3F0-E4D4-463F-9073-500C8185B5D9}" type="pres">
      <dgm:prSet presAssocID="{8A7E6E21-CFD0-43EE-B8CE-517CA5F22E61}" presName="spacer" presStyleCnt="0"/>
      <dgm:spPr/>
    </dgm:pt>
    <dgm:pt modelId="{72A63F37-EC9D-4668-BD3C-8BA141BBCA70}" type="pres">
      <dgm:prSet presAssocID="{A6116E72-3ED5-4E48-A07D-EB78E22A07C2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4193838-D1B4-4F5A-BDE7-C28AC911B235}" type="pres">
      <dgm:prSet presAssocID="{7821529B-50F9-4B49-AB6A-47C7F60DDF68}" presName="spacer" presStyleCnt="0"/>
      <dgm:spPr/>
    </dgm:pt>
    <dgm:pt modelId="{989CD28E-0D4D-432F-93F0-FF84AAFC40B3}" type="pres">
      <dgm:prSet presAssocID="{5DDBE662-DFEA-4892-8801-4EE85745036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0FD37F2-F52D-4E31-87EE-FF034170B192}" type="pres">
      <dgm:prSet presAssocID="{C2042059-DEB4-42C9-B5F5-3BF9C43C0000}" presName="spacer" presStyleCnt="0"/>
      <dgm:spPr/>
    </dgm:pt>
    <dgm:pt modelId="{57C9C922-5906-427E-B032-C3ED9C0B557F}" type="pres">
      <dgm:prSet presAssocID="{A888E837-BF07-4037-BD37-915CD3C03A4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98A7088-86F0-4081-A395-61080B31E2E6}" srcId="{5387E240-D67C-43B5-9065-39B734CE121A}" destId="{78017D82-3152-42DB-B439-BDE22C5F6506}" srcOrd="1" destOrd="0" parTransId="{BF0DF0D9-0D2D-41D9-818E-7A59F94B15A7}" sibTransId="{8A7E6E21-CFD0-43EE-B8CE-517CA5F22E61}"/>
    <dgm:cxn modelId="{60BCBE5C-5839-46D0-9243-8D3BBD929CA6}" srcId="{5387E240-D67C-43B5-9065-39B734CE121A}" destId="{A6116E72-3ED5-4E48-A07D-EB78E22A07C2}" srcOrd="2" destOrd="0" parTransId="{D8C7A68F-7388-4C73-B365-2E41B0C468BC}" sibTransId="{7821529B-50F9-4B49-AB6A-47C7F60DDF68}"/>
    <dgm:cxn modelId="{EAC32B39-4A39-4976-AA7C-D11E54A02EDE}" srcId="{5387E240-D67C-43B5-9065-39B734CE121A}" destId="{5DDBE662-DFEA-4892-8801-4EE857450361}" srcOrd="3" destOrd="0" parTransId="{DC3275E9-7053-4B22-851B-D98EB7F2728C}" sibTransId="{C2042059-DEB4-42C9-B5F5-3BF9C43C0000}"/>
    <dgm:cxn modelId="{77E66AF8-BE58-45C0-B503-F4DED3FCAB3E}" type="presOf" srcId="{5DDBE662-DFEA-4892-8801-4EE857450361}" destId="{989CD28E-0D4D-432F-93F0-FF84AAFC40B3}" srcOrd="0" destOrd="0" presId="urn:microsoft.com/office/officeart/2005/8/layout/vList2"/>
    <dgm:cxn modelId="{748082A5-1B77-4F37-9168-72FF0E195D21}" srcId="{5387E240-D67C-43B5-9065-39B734CE121A}" destId="{CD704346-1E61-4DDA-92B5-82B72A337A34}" srcOrd="0" destOrd="0" parTransId="{DB7DF807-6B01-463E-A0AE-22EB45A0753A}" sibTransId="{2571B196-5F0C-4926-8F7C-9A385C0C4113}"/>
    <dgm:cxn modelId="{16A03F6F-C22A-44A7-95EA-40D3976DB80E}" type="presOf" srcId="{CD704346-1E61-4DDA-92B5-82B72A337A34}" destId="{BA5B2BC7-51B9-4A92-AB5E-E839DB707C42}" srcOrd="0" destOrd="0" presId="urn:microsoft.com/office/officeart/2005/8/layout/vList2"/>
    <dgm:cxn modelId="{893ED862-C3C9-43D6-97E9-E449B01F87E7}" type="presOf" srcId="{A888E837-BF07-4037-BD37-915CD3C03A43}" destId="{57C9C922-5906-427E-B032-C3ED9C0B557F}" srcOrd="0" destOrd="0" presId="urn:microsoft.com/office/officeart/2005/8/layout/vList2"/>
    <dgm:cxn modelId="{294C639E-CCA0-4C0B-B32C-B02983DDBB11}" srcId="{5387E240-D67C-43B5-9065-39B734CE121A}" destId="{A888E837-BF07-4037-BD37-915CD3C03A43}" srcOrd="4" destOrd="0" parTransId="{7699856D-1054-4536-A97B-1A00204261A7}" sibTransId="{51E07773-0B7A-4BB6-8F60-23E11BC867EE}"/>
    <dgm:cxn modelId="{4FDD682C-26CA-4054-8FBB-3DD316A00C82}" type="presOf" srcId="{78017D82-3152-42DB-B439-BDE22C5F6506}" destId="{A39A33F5-4A49-4DCE-84E2-7DAE7F08DBA0}" srcOrd="0" destOrd="0" presId="urn:microsoft.com/office/officeart/2005/8/layout/vList2"/>
    <dgm:cxn modelId="{82BF938E-5CDD-4731-9973-752C97E3F539}" type="presOf" srcId="{A6116E72-3ED5-4E48-A07D-EB78E22A07C2}" destId="{72A63F37-EC9D-4668-BD3C-8BA141BBCA70}" srcOrd="0" destOrd="0" presId="urn:microsoft.com/office/officeart/2005/8/layout/vList2"/>
    <dgm:cxn modelId="{4E1EAB06-8FCD-4054-AD91-3B45707BA7D9}" type="presOf" srcId="{5387E240-D67C-43B5-9065-39B734CE121A}" destId="{2573FC82-EEEB-4C04-B973-C4EC18706F7F}" srcOrd="0" destOrd="0" presId="urn:microsoft.com/office/officeart/2005/8/layout/vList2"/>
    <dgm:cxn modelId="{1FA76E4E-5112-4928-B911-58A228B8546F}" type="presParOf" srcId="{2573FC82-EEEB-4C04-B973-C4EC18706F7F}" destId="{BA5B2BC7-51B9-4A92-AB5E-E839DB707C42}" srcOrd="0" destOrd="0" presId="urn:microsoft.com/office/officeart/2005/8/layout/vList2"/>
    <dgm:cxn modelId="{783389F5-A548-41CD-9BAE-BF2FD9536A5D}" type="presParOf" srcId="{2573FC82-EEEB-4C04-B973-C4EC18706F7F}" destId="{A6A1F6E1-DF7B-4F8F-BA07-25F3A25DA19B}" srcOrd="1" destOrd="0" presId="urn:microsoft.com/office/officeart/2005/8/layout/vList2"/>
    <dgm:cxn modelId="{C4C6F566-0058-4DCE-A309-B05E37C33EB8}" type="presParOf" srcId="{2573FC82-EEEB-4C04-B973-C4EC18706F7F}" destId="{A39A33F5-4A49-4DCE-84E2-7DAE7F08DBA0}" srcOrd="2" destOrd="0" presId="urn:microsoft.com/office/officeart/2005/8/layout/vList2"/>
    <dgm:cxn modelId="{D698D047-46A5-4C56-9991-92896803C622}" type="presParOf" srcId="{2573FC82-EEEB-4C04-B973-C4EC18706F7F}" destId="{0204E3F0-E4D4-463F-9073-500C8185B5D9}" srcOrd="3" destOrd="0" presId="urn:microsoft.com/office/officeart/2005/8/layout/vList2"/>
    <dgm:cxn modelId="{B182AE11-939E-44EC-A250-ED84402FBD95}" type="presParOf" srcId="{2573FC82-EEEB-4C04-B973-C4EC18706F7F}" destId="{72A63F37-EC9D-4668-BD3C-8BA141BBCA70}" srcOrd="4" destOrd="0" presId="urn:microsoft.com/office/officeart/2005/8/layout/vList2"/>
    <dgm:cxn modelId="{D5BB01AF-755E-4BEB-8616-3CF77EE6E006}" type="presParOf" srcId="{2573FC82-EEEB-4C04-B973-C4EC18706F7F}" destId="{A4193838-D1B4-4F5A-BDE7-C28AC911B235}" srcOrd="5" destOrd="0" presId="urn:microsoft.com/office/officeart/2005/8/layout/vList2"/>
    <dgm:cxn modelId="{B75AAC16-2402-4035-8095-AB20525A0483}" type="presParOf" srcId="{2573FC82-EEEB-4C04-B973-C4EC18706F7F}" destId="{989CD28E-0D4D-432F-93F0-FF84AAFC40B3}" srcOrd="6" destOrd="0" presId="urn:microsoft.com/office/officeart/2005/8/layout/vList2"/>
    <dgm:cxn modelId="{B5CC6F30-FDE7-405E-8D64-A9F74C27724B}" type="presParOf" srcId="{2573FC82-EEEB-4C04-B973-C4EC18706F7F}" destId="{C0FD37F2-F52D-4E31-87EE-FF034170B192}" srcOrd="7" destOrd="0" presId="urn:microsoft.com/office/officeart/2005/8/layout/vList2"/>
    <dgm:cxn modelId="{B52B6185-B67F-494F-9B8C-F17199C228F2}" type="presParOf" srcId="{2573FC82-EEEB-4C04-B973-C4EC18706F7F}" destId="{57C9C922-5906-427E-B032-C3ED9C0B557F}" srcOrd="8" destOrd="0" presId="urn:microsoft.com/office/officeart/2005/8/layout/vList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521A8A6-5917-4B24-BC65-7003D6FAA460}" type="doc">
      <dgm:prSet loTypeId="urn:microsoft.com/office/officeart/2005/8/layout/target3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6B006B1-A618-4E66-B3ED-D9CFA8114430}">
      <dgm:prSet custT="1"/>
      <dgm:spPr/>
      <dgm:t>
        <a:bodyPr/>
        <a:lstStyle/>
        <a:p>
          <a:pPr algn="l" rtl="0"/>
          <a:r>
            <a:rPr lang="pl-PL" sz="4400" b="1" dirty="0" smtClean="0"/>
            <a:t>2. System kształcenia zawodowego</a:t>
          </a:r>
          <a:endParaRPr lang="pl-PL" sz="4400" dirty="0"/>
        </a:p>
      </dgm:t>
    </dgm:pt>
    <dgm:pt modelId="{48BFB04C-5BA9-42D9-A62C-750E4A7A6C61}" type="parTrans" cxnId="{CD4D364F-ED49-46A9-9A32-56EEDF7054F6}">
      <dgm:prSet/>
      <dgm:spPr/>
      <dgm:t>
        <a:bodyPr/>
        <a:lstStyle/>
        <a:p>
          <a:endParaRPr lang="pl-PL"/>
        </a:p>
      </dgm:t>
    </dgm:pt>
    <dgm:pt modelId="{3455AB06-F125-4398-9BAA-3E0FF18C5FD5}" type="sibTrans" cxnId="{CD4D364F-ED49-46A9-9A32-56EEDF7054F6}">
      <dgm:prSet/>
      <dgm:spPr/>
      <dgm:t>
        <a:bodyPr/>
        <a:lstStyle/>
        <a:p>
          <a:endParaRPr lang="pl-PL"/>
        </a:p>
      </dgm:t>
    </dgm:pt>
    <dgm:pt modelId="{3EF791F3-7DAD-441B-A051-F2A68AC40880}" type="pres">
      <dgm:prSet presAssocID="{A521A8A6-5917-4B24-BC65-7003D6FAA46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CDDFA17-BF67-43B1-A307-FAC16C438BCA}" type="pres">
      <dgm:prSet presAssocID="{36B006B1-A618-4E66-B3ED-D9CFA8114430}" presName="circle1" presStyleLbl="node1" presStyleIdx="0" presStyleCnt="1"/>
      <dgm:spPr/>
    </dgm:pt>
    <dgm:pt modelId="{D14EB0FA-C39E-4E73-9CF4-E8B56AF02596}" type="pres">
      <dgm:prSet presAssocID="{36B006B1-A618-4E66-B3ED-D9CFA8114430}" presName="space" presStyleCnt="0"/>
      <dgm:spPr/>
    </dgm:pt>
    <dgm:pt modelId="{6BAB9F49-EC81-42AD-A3BD-B20820ABAE2E}" type="pres">
      <dgm:prSet presAssocID="{36B006B1-A618-4E66-B3ED-D9CFA8114430}" presName="rect1" presStyleLbl="alignAcc1" presStyleIdx="0" presStyleCnt="1"/>
      <dgm:spPr/>
      <dgm:t>
        <a:bodyPr/>
        <a:lstStyle/>
        <a:p>
          <a:endParaRPr lang="pl-PL"/>
        </a:p>
      </dgm:t>
    </dgm:pt>
    <dgm:pt modelId="{FE63C40F-7305-4112-95AE-5F8A841C560F}" type="pres">
      <dgm:prSet presAssocID="{36B006B1-A618-4E66-B3ED-D9CFA8114430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28B9344-6FDB-4EEB-B9A3-099EEE23D247}" type="presOf" srcId="{36B006B1-A618-4E66-B3ED-D9CFA8114430}" destId="{6BAB9F49-EC81-42AD-A3BD-B20820ABAE2E}" srcOrd="0" destOrd="0" presId="urn:microsoft.com/office/officeart/2005/8/layout/target3"/>
    <dgm:cxn modelId="{20EACD05-01F6-48B6-B5A7-AE45D15BDEAD}" type="presOf" srcId="{36B006B1-A618-4E66-B3ED-D9CFA8114430}" destId="{FE63C40F-7305-4112-95AE-5F8A841C560F}" srcOrd="1" destOrd="0" presId="urn:microsoft.com/office/officeart/2005/8/layout/target3"/>
    <dgm:cxn modelId="{93610322-B288-4D10-A704-7363D09C0A83}" type="presOf" srcId="{A521A8A6-5917-4B24-BC65-7003D6FAA460}" destId="{3EF791F3-7DAD-441B-A051-F2A68AC40880}" srcOrd="0" destOrd="0" presId="urn:microsoft.com/office/officeart/2005/8/layout/target3"/>
    <dgm:cxn modelId="{CD4D364F-ED49-46A9-9A32-56EEDF7054F6}" srcId="{A521A8A6-5917-4B24-BC65-7003D6FAA460}" destId="{36B006B1-A618-4E66-B3ED-D9CFA8114430}" srcOrd="0" destOrd="0" parTransId="{48BFB04C-5BA9-42D9-A62C-750E4A7A6C61}" sibTransId="{3455AB06-F125-4398-9BAA-3E0FF18C5FD5}"/>
    <dgm:cxn modelId="{58374258-D43A-4061-800B-E4796C275882}" type="presParOf" srcId="{3EF791F3-7DAD-441B-A051-F2A68AC40880}" destId="{FCDDFA17-BF67-43B1-A307-FAC16C438BCA}" srcOrd="0" destOrd="0" presId="urn:microsoft.com/office/officeart/2005/8/layout/target3"/>
    <dgm:cxn modelId="{0626779B-3419-470D-9537-D97B76768453}" type="presParOf" srcId="{3EF791F3-7DAD-441B-A051-F2A68AC40880}" destId="{D14EB0FA-C39E-4E73-9CF4-E8B56AF02596}" srcOrd="1" destOrd="0" presId="urn:microsoft.com/office/officeart/2005/8/layout/target3"/>
    <dgm:cxn modelId="{6C66C87A-4211-4B94-AFBF-71FB961F9335}" type="presParOf" srcId="{3EF791F3-7DAD-441B-A051-F2A68AC40880}" destId="{6BAB9F49-EC81-42AD-A3BD-B20820ABAE2E}" srcOrd="2" destOrd="0" presId="urn:microsoft.com/office/officeart/2005/8/layout/target3"/>
    <dgm:cxn modelId="{A3F9F8A4-A3E9-4A35-ACAA-BC74E06AD2E1}" type="presParOf" srcId="{3EF791F3-7DAD-441B-A051-F2A68AC40880}" destId="{FE63C40F-7305-4112-95AE-5F8A841C560F}" srcOrd="3" destOrd="0" presId="urn:microsoft.com/office/officeart/2005/8/layout/target3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B98C2DA-F559-4C28-AF64-F16C1C097893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520CE3B-53EA-4D1A-AAA4-8828628AA602}">
      <dgm:prSet phldrT="[Tekst]" custT="1"/>
      <dgm:spPr/>
      <dgm:t>
        <a:bodyPr/>
        <a:lstStyle/>
        <a:p>
          <a:r>
            <a:rPr lang="pl-PL" sz="2400" b="0" dirty="0" smtClean="0">
              <a:solidFill>
                <a:schemeClr val="tx1"/>
              </a:solidFill>
            </a:rPr>
            <a:t>Opracowanie </a:t>
          </a:r>
          <a:r>
            <a:rPr lang="pl-PL" sz="2400" b="0" i="1" dirty="0" smtClean="0">
              <a:solidFill>
                <a:schemeClr val="tx1"/>
              </a:solidFill>
            </a:rPr>
            <a:t>Modelowych</a:t>
          </a:r>
          <a:r>
            <a:rPr lang="pl-PL" sz="2400" b="0" dirty="0" smtClean="0">
              <a:solidFill>
                <a:schemeClr val="tx1"/>
              </a:solidFill>
            </a:rPr>
            <a:t> programów kształcenia instruktorów i trenerów na:</a:t>
          </a:r>
          <a:endParaRPr lang="pl-PL" sz="2400" b="0" dirty="0">
            <a:solidFill>
              <a:schemeClr val="tx1"/>
            </a:solidFill>
          </a:endParaRPr>
        </a:p>
      </dgm:t>
    </dgm:pt>
    <dgm:pt modelId="{46369D80-FA7D-4755-854D-2F45491F4908}" type="parTrans" cxnId="{F2251673-6258-496C-8BE9-0A9B9CC428AA}">
      <dgm:prSet/>
      <dgm:spPr/>
      <dgm:t>
        <a:bodyPr/>
        <a:lstStyle/>
        <a:p>
          <a:endParaRPr lang="pl-PL"/>
        </a:p>
      </dgm:t>
    </dgm:pt>
    <dgm:pt modelId="{FF7A11D1-A2E4-48F4-88D2-1B7138F45403}" type="sibTrans" cxnId="{F2251673-6258-496C-8BE9-0A9B9CC428AA}">
      <dgm:prSet/>
      <dgm:spPr/>
      <dgm:t>
        <a:bodyPr/>
        <a:lstStyle/>
        <a:p>
          <a:endParaRPr lang="pl-PL"/>
        </a:p>
      </dgm:t>
    </dgm:pt>
    <dgm:pt modelId="{AC7961B8-9E2C-4021-85D5-A769B1BE6EE6}">
      <dgm:prSet phldrT="[Tekst]" custT="1"/>
      <dgm:spPr/>
      <dgm:t>
        <a:bodyPr/>
        <a:lstStyle/>
        <a:p>
          <a:r>
            <a:rPr lang="pl-PL" sz="3200" b="1" dirty="0" smtClean="0"/>
            <a:t>1. Kursach instruktorskich</a:t>
          </a:r>
          <a:endParaRPr lang="pl-PL" sz="3200" b="1" dirty="0"/>
        </a:p>
      </dgm:t>
    </dgm:pt>
    <dgm:pt modelId="{B6AB611D-8D52-4219-A839-FBD2AF00D126}" type="parTrans" cxnId="{C4E64ABE-EA04-4A5F-9074-310E28655471}">
      <dgm:prSet/>
      <dgm:spPr/>
      <dgm:t>
        <a:bodyPr/>
        <a:lstStyle/>
        <a:p>
          <a:endParaRPr lang="pl-PL"/>
        </a:p>
      </dgm:t>
    </dgm:pt>
    <dgm:pt modelId="{D3C73B75-3B8A-4910-9995-0B60A58D5B8D}" type="sibTrans" cxnId="{C4E64ABE-EA04-4A5F-9074-310E28655471}">
      <dgm:prSet/>
      <dgm:spPr/>
      <dgm:t>
        <a:bodyPr/>
        <a:lstStyle/>
        <a:p>
          <a:endParaRPr lang="pl-PL"/>
        </a:p>
      </dgm:t>
    </dgm:pt>
    <dgm:pt modelId="{02B63949-8398-4E70-A7BD-C7411488C6E9}">
      <dgm:prSet phldrT="[Tekst]" custT="1"/>
      <dgm:spPr/>
      <dgm:t>
        <a:bodyPr/>
        <a:lstStyle/>
        <a:p>
          <a:r>
            <a:rPr lang="pl-PL" sz="2800" b="0" dirty="0" smtClean="0"/>
            <a:t>a/część ogólna</a:t>
          </a:r>
          <a:endParaRPr lang="pl-PL" sz="2800" b="0" dirty="0"/>
        </a:p>
      </dgm:t>
    </dgm:pt>
    <dgm:pt modelId="{72FB09EB-99C6-4C5E-BE59-E70E52B6A51E}" type="parTrans" cxnId="{70F06F1E-8DC8-4AA6-ACD5-6A609D37347E}">
      <dgm:prSet/>
      <dgm:spPr/>
      <dgm:t>
        <a:bodyPr/>
        <a:lstStyle/>
        <a:p>
          <a:endParaRPr lang="pl-PL"/>
        </a:p>
      </dgm:t>
    </dgm:pt>
    <dgm:pt modelId="{5809B1BB-45EE-47C4-89E5-52B1027D235C}" type="sibTrans" cxnId="{70F06F1E-8DC8-4AA6-ACD5-6A609D37347E}">
      <dgm:prSet/>
      <dgm:spPr/>
      <dgm:t>
        <a:bodyPr/>
        <a:lstStyle/>
        <a:p>
          <a:endParaRPr lang="pl-PL"/>
        </a:p>
      </dgm:t>
    </dgm:pt>
    <dgm:pt modelId="{FE3061C6-D8C5-4624-A3AF-A42B1EF282B2}">
      <dgm:prSet phldrT="[Tekst]" custT="1"/>
      <dgm:spPr/>
      <dgm:t>
        <a:bodyPr/>
        <a:lstStyle/>
        <a:p>
          <a:r>
            <a:rPr lang="pl-PL" sz="2800" b="0" dirty="0" smtClean="0"/>
            <a:t>b/część specjalistyczna</a:t>
          </a:r>
          <a:endParaRPr lang="pl-PL" sz="2800" b="0" dirty="0"/>
        </a:p>
      </dgm:t>
    </dgm:pt>
    <dgm:pt modelId="{D17DE02C-42E3-4DB9-A36B-5F19180885AC}" type="parTrans" cxnId="{A935ADA7-21CA-4B2C-BF91-55F44C8B654A}">
      <dgm:prSet/>
      <dgm:spPr/>
      <dgm:t>
        <a:bodyPr/>
        <a:lstStyle/>
        <a:p>
          <a:endParaRPr lang="pl-PL"/>
        </a:p>
      </dgm:t>
    </dgm:pt>
    <dgm:pt modelId="{813B35D1-4CB3-4C6A-8016-8C6132A191AF}" type="sibTrans" cxnId="{A935ADA7-21CA-4B2C-BF91-55F44C8B654A}">
      <dgm:prSet/>
      <dgm:spPr/>
      <dgm:t>
        <a:bodyPr/>
        <a:lstStyle/>
        <a:p>
          <a:endParaRPr lang="pl-PL"/>
        </a:p>
      </dgm:t>
    </dgm:pt>
    <dgm:pt modelId="{93670FBC-3339-4BFA-8F78-E2B499BB4586}">
      <dgm:prSet phldrT="[Tekst]" custT="1"/>
      <dgm:spPr/>
      <dgm:t>
        <a:bodyPr/>
        <a:lstStyle/>
        <a:p>
          <a:r>
            <a:rPr lang="pl-PL" sz="3200" b="1" dirty="0" smtClean="0"/>
            <a:t>2. Kursach trenerskich II klasy</a:t>
          </a:r>
          <a:endParaRPr lang="pl-PL" sz="3200" b="1" dirty="0"/>
        </a:p>
      </dgm:t>
    </dgm:pt>
    <dgm:pt modelId="{B42EF7C8-6178-4E56-AD6F-7967DAEE40CE}" type="parTrans" cxnId="{5AFE7D66-9336-45C3-ACAD-1F5BC4238D1D}">
      <dgm:prSet/>
      <dgm:spPr/>
      <dgm:t>
        <a:bodyPr/>
        <a:lstStyle/>
        <a:p>
          <a:endParaRPr lang="pl-PL"/>
        </a:p>
      </dgm:t>
    </dgm:pt>
    <dgm:pt modelId="{1EF7DEA0-0A18-49FB-8921-F5217542F346}" type="sibTrans" cxnId="{5AFE7D66-9336-45C3-ACAD-1F5BC4238D1D}">
      <dgm:prSet/>
      <dgm:spPr/>
      <dgm:t>
        <a:bodyPr/>
        <a:lstStyle/>
        <a:p>
          <a:endParaRPr lang="pl-PL"/>
        </a:p>
      </dgm:t>
    </dgm:pt>
    <dgm:pt modelId="{728C0291-5D48-49C9-A1EE-2DC8CC72DB1E}" type="pres">
      <dgm:prSet presAssocID="{DB98C2DA-F559-4C28-AF64-F16C1C0978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273F2D1-9DDA-44A9-894C-72DE3EA668E6}" type="pres">
      <dgm:prSet presAssocID="{7520CE3B-53EA-4D1A-AAA4-8828628AA60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3224FD5-D3BA-465F-94C8-144F6C093F49}" type="pres">
      <dgm:prSet presAssocID="{FF7A11D1-A2E4-48F4-88D2-1B7138F45403}" presName="spacer" presStyleCnt="0"/>
      <dgm:spPr/>
    </dgm:pt>
    <dgm:pt modelId="{E3558772-6ED3-47FF-A35E-18C3ECA0567E}" type="pres">
      <dgm:prSet presAssocID="{AC7961B8-9E2C-4021-85D5-A769B1BE6EE6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6DD4CB5-32E2-4AB0-B5E2-CD9250FAFAB1}" type="pres">
      <dgm:prSet presAssocID="{D3C73B75-3B8A-4910-9995-0B60A58D5B8D}" presName="spacer" presStyleCnt="0"/>
      <dgm:spPr/>
    </dgm:pt>
    <dgm:pt modelId="{8FF92860-518C-4381-B5DA-5BAC680AE680}" type="pres">
      <dgm:prSet presAssocID="{02B63949-8398-4E70-A7BD-C7411488C6E9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289C631-7EB2-462A-B8BA-713ECF1EE3CD}" type="pres">
      <dgm:prSet presAssocID="{5809B1BB-45EE-47C4-89E5-52B1027D235C}" presName="spacer" presStyleCnt="0"/>
      <dgm:spPr/>
    </dgm:pt>
    <dgm:pt modelId="{AC479B7F-75BB-4387-B54A-7D8AF12A9A85}" type="pres">
      <dgm:prSet presAssocID="{FE3061C6-D8C5-4624-A3AF-A42B1EF282B2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9E6C58E-C8DC-4816-80B2-8F502FB83434}" type="pres">
      <dgm:prSet presAssocID="{813B35D1-4CB3-4C6A-8016-8C6132A191AF}" presName="spacer" presStyleCnt="0"/>
      <dgm:spPr/>
    </dgm:pt>
    <dgm:pt modelId="{C904B6AD-39DE-4826-9DF8-BD6AB1253A1A}" type="pres">
      <dgm:prSet presAssocID="{93670FBC-3339-4BFA-8F78-E2B499BB4586}" presName="parentText" presStyleLbl="node1" presStyleIdx="4" presStyleCnt="5" custLinFactY="4482" custLinFactNeighborX="-34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4E64ABE-EA04-4A5F-9074-310E28655471}" srcId="{DB98C2DA-F559-4C28-AF64-F16C1C097893}" destId="{AC7961B8-9E2C-4021-85D5-A769B1BE6EE6}" srcOrd="1" destOrd="0" parTransId="{B6AB611D-8D52-4219-A839-FBD2AF00D126}" sibTransId="{D3C73B75-3B8A-4910-9995-0B60A58D5B8D}"/>
    <dgm:cxn modelId="{D07F0E08-7714-4183-AEE9-9DE0385EDEF1}" type="presOf" srcId="{02B63949-8398-4E70-A7BD-C7411488C6E9}" destId="{8FF92860-518C-4381-B5DA-5BAC680AE680}" srcOrd="0" destOrd="0" presId="urn:microsoft.com/office/officeart/2005/8/layout/vList2"/>
    <dgm:cxn modelId="{70F06F1E-8DC8-4AA6-ACD5-6A609D37347E}" srcId="{DB98C2DA-F559-4C28-AF64-F16C1C097893}" destId="{02B63949-8398-4E70-A7BD-C7411488C6E9}" srcOrd="2" destOrd="0" parTransId="{72FB09EB-99C6-4C5E-BE59-E70E52B6A51E}" sibTransId="{5809B1BB-45EE-47C4-89E5-52B1027D235C}"/>
    <dgm:cxn modelId="{078079BB-F706-4912-9BFE-4734B2C704DB}" type="presOf" srcId="{AC7961B8-9E2C-4021-85D5-A769B1BE6EE6}" destId="{E3558772-6ED3-47FF-A35E-18C3ECA0567E}" srcOrd="0" destOrd="0" presId="urn:microsoft.com/office/officeart/2005/8/layout/vList2"/>
    <dgm:cxn modelId="{F2251673-6258-496C-8BE9-0A9B9CC428AA}" srcId="{DB98C2DA-F559-4C28-AF64-F16C1C097893}" destId="{7520CE3B-53EA-4D1A-AAA4-8828628AA602}" srcOrd="0" destOrd="0" parTransId="{46369D80-FA7D-4755-854D-2F45491F4908}" sibTransId="{FF7A11D1-A2E4-48F4-88D2-1B7138F45403}"/>
    <dgm:cxn modelId="{33F73F41-F22F-41E9-9C8E-661E80BF484E}" type="presOf" srcId="{93670FBC-3339-4BFA-8F78-E2B499BB4586}" destId="{C904B6AD-39DE-4826-9DF8-BD6AB1253A1A}" srcOrd="0" destOrd="0" presId="urn:microsoft.com/office/officeart/2005/8/layout/vList2"/>
    <dgm:cxn modelId="{5AFE7D66-9336-45C3-ACAD-1F5BC4238D1D}" srcId="{DB98C2DA-F559-4C28-AF64-F16C1C097893}" destId="{93670FBC-3339-4BFA-8F78-E2B499BB4586}" srcOrd="4" destOrd="0" parTransId="{B42EF7C8-6178-4E56-AD6F-7967DAEE40CE}" sibTransId="{1EF7DEA0-0A18-49FB-8921-F5217542F346}"/>
    <dgm:cxn modelId="{57A2B063-B1B4-4D8F-B230-28305DD11082}" type="presOf" srcId="{FE3061C6-D8C5-4624-A3AF-A42B1EF282B2}" destId="{AC479B7F-75BB-4387-B54A-7D8AF12A9A85}" srcOrd="0" destOrd="0" presId="urn:microsoft.com/office/officeart/2005/8/layout/vList2"/>
    <dgm:cxn modelId="{5C13B3D2-8FAB-4623-B4F2-589598F96EB2}" type="presOf" srcId="{7520CE3B-53EA-4D1A-AAA4-8828628AA602}" destId="{2273F2D1-9DDA-44A9-894C-72DE3EA668E6}" srcOrd="0" destOrd="0" presId="urn:microsoft.com/office/officeart/2005/8/layout/vList2"/>
    <dgm:cxn modelId="{F9C3A5CB-2D6A-487C-A76D-A287F5572854}" type="presOf" srcId="{DB98C2DA-F559-4C28-AF64-F16C1C097893}" destId="{728C0291-5D48-49C9-A1EE-2DC8CC72DB1E}" srcOrd="0" destOrd="0" presId="urn:microsoft.com/office/officeart/2005/8/layout/vList2"/>
    <dgm:cxn modelId="{A935ADA7-21CA-4B2C-BF91-55F44C8B654A}" srcId="{DB98C2DA-F559-4C28-AF64-F16C1C097893}" destId="{FE3061C6-D8C5-4624-A3AF-A42B1EF282B2}" srcOrd="3" destOrd="0" parTransId="{D17DE02C-42E3-4DB9-A36B-5F19180885AC}" sibTransId="{813B35D1-4CB3-4C6A-8016-8C6132A191AF}"/>
    <dgm:cxn modelId="{40E53626-6B79-4868-8714-2D529341D77F}" type="presParOf" srcId="{728C0291-5D48-49C9-A1EE-2DC8CC72DB1E}" destId="{2273F2D1-9DDA-44A9-894C-72DE3EA668E6}" srcOrd="0" destOrd="0" presId="urn:microsoft.com/office/officeart/2005/8/layout/vList2"/>
    <dgm:cxn modelId="{7E1DD1B0-0598-4AD9-A7A1-A89EA86EB5C2}" type="presParOf" srcId="{728C0291-5D48-49C9-A1EE-2DC8CC72DB1E}" destId="{D3224FD5-D3BA-465F-94C8-144F6C093F49}" srcOrd="1" destOrd="0" presId="urn:microsoft.com/office/officeart/2005/8/layout/vList2"/>
    <dgm:cxn modelId="{5CD5BC15-77CC-4440-957E-9D59E94D9297}" type="presParOf" srcId="{728C0291-5D48-49C9-A1EE-2DC8CC72DB1E}" destId="{E3558772-6ED3-47FF-A35E-18C3ECA0567E}" srcOrd="2" destOrd="0" presId="urn:microsoft.com/office/officeart/2005/8/layout/vList2"/>
    <dgm:cxn modelId="{855DA609-9101-4D16-AED3-F05DF4C48339}" type="presParOf" srcId="{728C0291-5D48-49C9-A1EE-2DC8CC72DB1E}" destId="{B6DD4CB5-32E2-4AB0-B5E2-CD9250FAFAB1}" srcOrd="3" destOrd="0" presId="urn:microsoft.com/office/officeart/2005/8/layout/vList2"/>
    <dgm:cxn modelId="{571F054C-58F1-4066-8824-748D438D892F}" type="presParOf" srcId="{728C0291-5D48-49C9-A1EE-2DC8CC72DB1E}" destId="{8FF92860-518C-4381-B5DA-5BAC680AE680}" srcOrd="4" destOrd="0" presId="urn:microsoft.com/office/officeart/2005/8/layout/vList2"/>
    <dgm:cxn modelId="{369C738D-7EB4-4612-8624-32C6CC8D592A}" type="presParOf" srcId="{728C0291-5D48-49C9-A1EE-2DC8CC72DB1E}" destId="{4289C631-7EB2-462A-B8BA-713ECF1EE3CD}" srcOrd="5" destOrd="0" presId="urn:microsoft.com/office/officeart/2005/8/layout/vList2"/>
    <dgm:cxn modelId="{A114F1AF-91C4-4D12-8109-7E2B00CC52B6}" type="presParOf" srcId="{728C0291-5D48-49C9-A1EE-2DC8CC72DB1E}" destId="{AC479B7F-75BB-4387-B54A-7D8AF12A9A85}" srcOrd="6" destOrd="0" presId="urn:microsoft.com/office/officeart/2005/8/layout/vList2"/>
    <dgm:cxn modelId="{34D2B090-1CA2-498F-8EFD-0A70E78614AA}" type="presParOf" srcId="{728C0291-5D48-49C9-A1EE-2DC8CC72DB1E}" destId="{19E6C58E-C8DC-4816-80B2-8F502FB83434}" srcOrd="7" destOrd="0" presId="urn:microsoft.com/office/officeart/2005/8/layout/vList2"/>
    <dgm:cxn modelId="{50DB3846-054D-48F6-9BB8-0B3841B73247}" type="presParOf" srcId="{728C0291-5D48-49C9-A1EE-2DC8CC72DB1E}" destId="{C904B6AD-39DE-4826-9DF8-BD6AB1253A1A}" srcOrd="8" destOrd="0" presId="urn:microsoft.com/office/officeart/2005/8/layout/vList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521A8A6-5917-4B24-BC65-7003D6FAA460}" type="doc">
      <dgm:prSet loTypeId="urn:microsoft.com/office/officeart/2005/8/layout/target3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6B006B1-A618-4E66-B3ED-D9CFA8114430}">
      <dgm:prSet custT="1"/>
      <dgm:spPr/>
      <dgm:t>
        <a:bodyPr/>
        <a:lstStyle/>
        <a:p>
          <a:pPr algn="l" rtl="0"/>
          <a:r>
            <a:rPr lang="pl-PL" sz="4400" b="1" dirty="0" smtClean="0"/>
            <a:t>Cd 2. System kształcenia zawodowego</a:t>
          </a:r>
          <a:endParaRPr lang="pl-PL" sz="4400" dirty="0"/>
        </a:p>
      </dgm:t>
    </dgm:pt>
    <dgm:pt modelId="{48BFB04C-5BA9-42D9-A62C-750E4A7A6C61}" type="parTrans" cxnId="{CD4D364F-ED49-46A9-9A32-56EEDF7054F6}">
      <dgm:prSet/>
      <dgm:spPr/>
      <dgm:t>
        <a:bodyPr/>
        <a:lstStyle/>
        <a:p>
          <a:endParaRPr lang="pl-PL"/>
        </a:p>
      </dgm:t>
    </dgm:pt>
    <dgm:pt modelId="{3455AB06-F125-4398-9BAA-3E0FF18C5FD5}" type="sibTrans" cxnId="{CD4D364F-ED49-46A9-9A32-56EEDF7054F6}">
      <dgm:prSet/>
      <dgm:spPr/>
      <dgm:t>
        <a:bodyPr/>
        <a:lstStyle/>
        <a:p>
          <a:endParaRPr lang="pl-PL"/>
        </a:p>
      </dgm:t>
    </dgm:pt>
    <dgm:pt modelId="{3EF791F3-7DAD-441B-A051-F2A68AC40880}" type="pres">
      <dgm:prSet presAssocID="{A521A8A6-5917-4B24-BC65-7003D6FAA46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CDDFA17-BF67-43B1-A307-FAC16C438BCA}" type="pres">
      <dgm:prSet presAssocID="{36B006B1-A618-4E66-B3ED-D9CFA8114430}" presName="circle1" presStyleLbl="node1" presStyleIdx="0" presStyleCnt="1"/>
      <dgm:spPr/>
    </dgm:pt>
    <dgm:pt modelId="{D14EB0FA-C39E-4E73-9CF4-E8B56AF02596}" type="pres">
      <dgm:prSet presAssocID="{36B006B1-A618-4E66-B3ED-D9CFA8114430}" presName="space" presStyleCnt="0"/>
      <dgm:spPr/>
    </dgm:pt>
    <dgm:pt modelId="{6BAB9F49-EC81-42AD-A3BD-B20820ABAE2E}" type="pres">
      <dgm:prSet presAssocID="{36B006B1-A618-4E66-B3ED-D9CFA8114430}" presName="rect1" presStyleLbl="alignAcc1" presStyleIdx="0" presStyleCnt="1"/>
      <dgm:spPr/>
      <dgm:t>
        <a:bodyPr/>
        <a:lstStyle/>
        <a:p>
          <a:endParaRPr lang="pl-PL"/>
        </a:p>
      </dgm:t>
    </dgm:pt>
    <dgm:pt modelId="{FE63C40F-7305-4112-95AE-5F8A841C560F}" type="pres">
      <dgm:prSet presAssocID="{36B006B1-A618-4E66-B3ED-D9CFA8114430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25342E8-1156-46A0-9223-B3EF39B54881}" type="presOf" srcId="{36B006B1-A618-4E66-B3ED-D9CFA8114430}" destId="{FE63C40F-7305-4112-95AE-5F8A841C560F}" srcOrd="1" destOrd="0" presId="urn:microsoft.com/office/officeart/2005/8/layout/target3"/>
    <dgm:cxn modelId="{CD4D364F-ED49-46A9-9A32-56EEDF7054F6}" srcId="{A521A8A6-5917-4B24-BC65-7003D6FAA460}" destId="{36B006B1-A618-4E66-B3ED-D9CFA8114430}" srcOrd="0" destOrd="0" parTransId="{48BFB04C-5BA9-42D9-A62C-750E4A7A6C61}" sibTransId="{3455AB06-F125-4398-9BAA-3E0FF18C5FD5}"/>
    <dgm:cxn modelId="{D224F9C5-1960-4643-8F79-CD78199439F4}" type="presOf" srcId="{36B006B1-A618-4E66-B3ED-D9CFA8114430}" destId="{6BAB9F49-EC81-42AD-A3BD-B20820ABAE2E}" srcOrd="0" destOrd="0" presId="urn:microsoft.com/office/officeart/2005/8/layout/target3"/>
    <dgm:cxn modelId="{1D72AE67-B3FD-4604-9B4D-AD1F266D83C8}" type="presOf" srcId="{A521A8A6-5917-4B24-BC65-7003D6FAA460}" destId="{3EF791F3-7DAD-441B-A051-F2A68AC40880}" srcOrd="0" destOrd="0" presId="urn:microsoft.com/office/officeart/2005/8/layout/target3"/>
    <dgm:cxn modelId="{12FC526E-732B-4733-BE6B-2A10731F9BB5}" type="presParOf" srcId="{3EF791F3-7DAD-441B-A051-F2A68AC40880}" destId="{FCDDFA17-BF67-43B1-A307-FAC16C438BCA}" srcOrd="0" destOrd="0" presId="urn:microsoft.com/office/officeart/2005/8/layout/target3"/>
    <dgm:cxn modelId="{DBE4E553-3A7F-4889-8495-F0CE24C8D153}" type="presParOf" srcId="{3EF791F3-7DAD-441B-A051-F2A68AC40880}" destId="{D14EB0FA-C39E-4E73-9CF4-E8B56AF02596}" srcOrd="1" destOrd="0" presId="urn:microsoft.com/office/officeart/2005/8/layout/target3"/>
    <dgm:cxn modelId="{5BAB035B-8072-47C3-A62D-B188ED3A1AFF}" type="presParOf" srcId="{3EF791F3-7DAD-441B-A051-F2A68AC40880}" destId="{6BAB9F49-EC81-42AD-A3BD-B20820ABAE2E}" srcOrd="2" destOrd="0" presId="urn:microsoft.com/office/officeart/2005/8/layout/target3"/>
    <dgm:cxn modelId="{70FE0C7A-71D9-48F0-A5D3-17AC83E49307}" type="presParOf" srcId="{3EF791F3-7DAD-441B-A051-F2A68AC40880}" destId="{FE63C40F-7305-4112-95AE-5F8A841C560F}" srcOrd="3" destOrd="0" presId="urn:microsoft.com/office/officeart/2005/8/layout/targe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8BD3-E6A2-4371-B732-A85E3A692952}" type="datetimeFigureOut">
              <a:rPr lang="pl-PL" smtClean="0"/>
              <a:pPr/>
              <a:t>2009-12-13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7E81-1867-4280-9523-96D956CD75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8BD3-E6A2-4371-B732-A85E3A692952}" type="datetimeFigureOut">
              <a:rPr lang="pl-PL" smtClean="0"/>
              <a:pPr/>
              <a:t>2009-12-13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7E81-1867-4280-9523-96D956CD75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8BD3-E6A2-4371-B732-A85E3A692952}" type="datetimeFigureOut">
              <a:rPr lang="pl-PL" smtClean="0"/>
              <a:pPr/>
              <a:t>2009-12-13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7E81-1867-4280-9523-96D956CD75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8BD3-E6A2-4371-B732-A85E3A692952}" type="datetimeFigureOut">
              <a:rPr lang="pl-PL" smtClean="0"/>
              <a:pPr/>
              <a:t>2009-12-13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7E81-1867-4280-9523-96D956CD75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8BD3-E6A2-4371-B732-A85E3A692952}" type="datetimeFigureOut">
              <a:rPr lang="pl-PL" smtClean="0"/>
              <a:pPr/>
              <a:t>2009-12-13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7E81-1867-4280-9523-96D956CD75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8BD3-E6A2-4371-B732-A85E3A692952}" type="datetimeFigureOut">
              <a:rPr lang="pl-PL" smtClean="0"/>
              <a:pPr/>
              <a:t>2009-12-13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7E81-1867-4280-9523-96D956CD75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8BD3-E6A2-4371-B732-A85E3A692952}" type="datetimeFigureOut">
              <a:rPr lang="pl-PL" smtClean="0"/>
              <a:pPr/>
              <a:t>2009-12-13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7E81-1867-4280-9523-96D956CD75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8BD3-E6A2-4371-B732-A85E3A692952}" type="datetimeFigureOut">
              <a:rPr lang="pl-PL" smtClean="0"/>
              <a:pPr/>
              <a:t>2009-12-13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7E81-1867-4280-9523-96D956CD75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8BD3-E6A2-4371-B732-A85E3A692952}" type="datetimeFigureOut">
              <a:rPr lang="pl-PL" smtClean="0"/>
              <a:pPr/>
              <a:t>2009-12-13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7E81-1867-4280-9523-96D956CD75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8BD3-E6A2-4371-B732-A85E3A692952}" type="datetimeFigureOut">
              <a:rPr lang="pl-PL" smtClean="0"/>
              <a:pPr/>
              <a:t>2009-12-13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7E81-1867-4280-9523-96D956CD75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8BD3-E6A2-4371-B732-A85E3A692952}" type="datetimeFigureOut">
              <a:rPr lang="pl-PL" smtClean="0"/>
              <a:pPr/>
              <a:t>2009-12-13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7E81-1867-4280-9523-96D956CD75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E8BD3-E6A2-4371-B732-A85E3A692952}" type="datetimeFigureOut">
              <a:rPr lang="pl-PL" smtClean="0"/>
              <a:pPr/>
              <a:t>2009-12-13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27E81-1867-4280-9523-96D956CD754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13" Type="http://schemas.openxmlformats.org/officeDocument/2006/relationships/diagramColors" Target="../diagrams/colors4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12" Type="http://schemas.openxmlformats.org/officeDocument/2006/relationships/diagramQuickStyle" Target="../diagrams/quickStyle4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11" Type="http://schemas.openxmlformats.org/officeDocument/2006/relationships/diagramLayout" Target="../diagrams/layout4.xml"/><Relationship Id="rId5" Type="http://schemas.openxmlformats.org/officeDocument/2006/relationships/diagramColors" Target="../diagrams/colors2.xml"/><Relationship Id="rId10" Type="http://schemas.openxmlformats.org/officeDocument/2006/relationships/diagramData" Target="../diagrams/data4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diagramLayout" Target="../diagrams/layout5.xml"/><Relationship Id="rId7" Type="http://schemas.openxmlformats.org/officeDocument/2006/relationships/diagramLayout" Target="../diagrams/layout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6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8.xml"/><Relationship Id="rId3" Type="http://schemas.openxmlformats.org/officeDocument/2006/relationships/diagramLayout" Target="../diagrams/layout7.xml"/><Relationship Id="rId7" Type="http://schemas.openxmlformats.org/officeDocument/2006/relationships/diagramLayout" Target="../diagrams/layout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8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Relationship Id="rId9" Type="http://schemas.openxmlformats.org/officeDocument/2006/relationships/diagramColors" Target="../diagrams/colors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0.xml"/><Relationship Id="rId3" Type="http://schemas.openxmlformats.org/officeDocument/2006/relationships/diagramLayout" Target="../diagrams/layout9.xml"/><Relationship Id="rId7" Type="http://schemas.openxmlformats.org/officeDocument/2006/relationships/diagramLayout" Target="../diagrams/layout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0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Relationship Id="rId9" Type="http://schemas.openxmlformats.org/officeDocument/2006/relationships/diagramColors" Target="../diagrams/colors1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2.xml"/><Relationship Id="rId3" Type="http://schemas.openxmlformats.org/officeDocument/2006/relationships/diagramLayout" Target="../diagrams/layout11.xml"/><Relationship Id="rId7" Type="http://schemas.openxmlformats.org/officeDocument/2006/relationships/diagramLayout" Target="../diagrams/layout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Relationship Id="rId9" Type="http://schemas.openxmlformats.org/officeDocument/2006/relationships/diagramColors" Target="../diagrams/colors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4.xml"/><Relationship Id="rId3" Type="http://schemas.openxmlformats.org/officeDocument/2006/relationships/diagramLayout" Target="../diagrams/layout13.xml"/><Relationship Id="rId7" Type="http://schemas.openxmlformats.org/officeDocument/2006/relationships/diagramLayout" Target="../diagrams/layout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4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Relationship Id="rId9" Type="http://schemas.openxmlformats.org/officeDocument/2006/relationships/diagramColors" Target="../diagrams/colors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142852"/>
          <a:ext cx="8329642" cy="650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Prostokąt zaokrąglony 10"/>
          <p:cNvSpPr/>
          <p:nvPr/>
        </p:nvSpPr>
        <p:spPr>
          <a:xfrm>
            <a:off x="7858148" y="5572140"/>
            <a:ext cx="714380" cy="571504"/>
          </a:xfrm>
          <a:prstGeom prst="roundRect">
            <a:avLst>
              <a:gd name="adj" fmla="val 10000"/>
            </a:avLst>
          </a:prstGeom>
          <a:blipFill rotWithShape="0">
            <a:blip r:embed="rId6" cstate="print"/>
            <a:stretch>
              <a:fillRect/>
            </a:stretch>
          </a:blipFill>
          <a:scene3d>
            <a:camera prst="orthographicFront"/>
            <a:lightRig rig="flat" dir="t"/>
          </a:scene3d>
          <a:sp3d z="127000" prstMaterial="plastic">
            <a:bevelT w="88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Prostokąt zaokrąglony 11"/>
          <p:cNvSpPr/>
          <p:nvPr/>
        </p:nvSpPr>
        <p:spPr>
          <a:xfrm>
            <a:off x="7858148" y="2000240"/>
            <a:ext cx="714380" cy="785818"/>
          </a:xfrm>
          <a:prstGeom prst="roundRect">
            <a:avLst>
              <a:gd name="adj" fmla="val 10000"/>
            </a:avLst>
          </a:prstGeom>
          <a:blipFill rotWithShape="0">
            <a:blip r:embed="rId7"/>
            <a:stretch>
              <a:fillRect/>
            </a:stretch>
          </a:blipFill>
          <a:scene3d>
            <a:camera prst="orthographicFront"/>
            <a:lightRig rig="flat" dir="t"/>
          </a:scene3d>
          <a:sp3d z="127000" prstMaterial="plastic">
            <a:bevelT w="88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Prostokąt zaokrąglony 6"/>
          <p:cNvSpPr/>
          <p:nvPr/>
        </p:nvSpPr>
        <p:spPr>
          <a:xfrm>
            <a:off x="7858148" y="3786190"/>
            <a:ext cx="714380" cy="785818"/>
          </a:xfrm>
          <a:prstGeom prst="roundRect">
            <a:avLst>
              <a:gd name="adj" fmla="val 10000"/>
            </a:avLst>
          </a:prstGeom>
          <a:blipFill rotWithShape="0">
            <a:blip r:embed="rId7"/>
            <a:stretch>
              <a:fillRect/>
            </a:stretch>
          </a:blipFill>
          <a:scene3d>
            <a:camera prst="orthographicFront"/>
            <a:lightRig rig="flat" dir="t"/>
          </a:scene3d>
          <a:sp3d z="127000" prstMaterial="plastic">
            <a:bevelT w="88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57158" y="1500174"/>
          <a:ext cx="8072494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928662" y="1857364"/>
          <a:ext cx="771530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928662" y="1643050"/>
          <a:ext cx="7729534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1000100" y="1600200"/>
          <a:ext cx="76867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1000100" y="1600200"/>
          <a:ext cx="76867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1000100" y="1600200"/>
          <a:ext cx="76867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1000100" y="1600201"/>
          <a:ext cx="7715304" cy="41862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277</Words>
  <Application>Microsoft Office PowerPoint</Application>
  <PresentationFormat>Pokaz na ekranie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Program szkolenia siatkarza  2. System kształcenia – kursy modelowe a) Kurs instruktorski b) Kurs trenerski II kl. c) w przyszłości Kurs trenerski I i M kl.  3. System doskonalenia zawodowego – konferencje dokształcające. System licencyjny </dc:title>
  <dc:creator>Użytkownik</dc:creator>
  <cp:lastModifiedBy>Użytkownik</cp:lastModifiedBy>
  <cp:revision>56</cp:revision>
  <dcterms:created xsi:type="dcterms:W3CDTF">2009-11-05T08:16:12Z</dcterms:created>
  <dcterms:modified xsi:type="dcterms:W3CDTF">2009-12-13T20:09:19Z</dcterms:modified>
</cp:coreProperties>
</file>